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4"/>
  </p:sldMasterIdLst>
  <p:notesMasterIdLst>
    <p:notesMasterId r:id="rId14"/>
  </p:notesMasterIdLst>
  <p:sldIdLst>
    <p:sldId id="257" r:id="rId5"/>
    <p:sldId id="258" r:id="rId6"/>
    <p:sldId id="259" r:id="rId7"/>
    <p:sldId id="260" r:id="rId8"/>
    <p:sldId id="261" r:id="rId9"/>
    <p:sldId id="262" r:id="rId10"/>
    <p:sldId id="263" r:id="rId11"/>
    <p:sldId id="266" r:id="rId12"/>
    <p:sldId id="265" r:id="rId13"/>
  </p:sldIdLst>
  <p:sldSz cx="12192000" cy="6858000"/>
  <p:notesSz cx="6858000" cy="9144000"/>
  <p:embeddedFontLst>
    <p:embeddedFont>
      <p:font typeface="72 Brand" panose="020B0504030603020204" pitchFamily="34" charset="0"/>
      <p:regular r:id="rId15"/>
      <p:bold r:id="rId16"/>
      <p:italic r:id="rId17"/>
      <p:boldItalic r:id="rId18"/>
    </p:embeddedFont>
    <p:embeddedFont>
      <p:font typeface="72 Brand Book" panose="020B0404030603020204" pitchFamily="34" charset="0"/>
      <p:regular r:id="rId19"/>
      <p:italic r:id="rId20"/>
    </p:embeddedFont>
    <p:embeddedFont>
      <p:font typeface="72 Brand Medium" panose="020B0604030603020204" pitchFamily="34" charset="0"/>
      <p:regular r:id="rId21"/>
      <p:italic r:id="rId22"/>
    </p:embeddedFont>
  </p:embeddedFontLst>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ECFA60-EC0E-B08E-3D3A-7F4123D4FC42}" name="McLellan, Whitney" initials="WL" userId="S::whitney.mclellan@sap.com::3d63712e-469d-416e-bc75-094a80f52d53" providerId="AD"/>
  <p188:author id="{64526781-EF9A-3ABC-E108-94CEE0F58BBB}" name="Scott Grand" initials="SG" userId="S::scott@yournarrative.com::6de16532-b004-48bf-bb37-008bedc82352" providerId="AD"/>
  <p188:author id="{06D4FE90-E73B-8165-C404-0F31C0E5F6DF}" name="John Holland" initials="JH" userId="S::johnh@yournarrative.com::301c5826-4d8d-4e8c-a082-1277de77e4d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886"/>
    <p:restoredTop sz="94626"/>
  </p:normalViewPr>
  <p:slideViewPr>
    <p:cSldViewPr snapToGrid="0">
      <p:cViewPr varScale="1">
        <p:scale>
          <a:sx n="81" d="100"/>
          <a:sy n="81" d="100"/>
        </p:scale>
        <p:origin x="102" y="11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BA6CE-C679-E242-AD97-71757B736271}" type="datetimeFigureOut">
              <a:rPr lang="en-US" smtClean="0"/>
              <a:t>12/9/2024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2EE6F8-27B8-C248-982C-FEC5D5BFB44E}" type="slidenum">
              <a:rPr lang="en-US" smtClean="0"/>
              <a:t>‹#›</a:t>
            </a:fld>
            <a:endParaRPr lang="en-US"/>
          </a:p>
        </p:txBody>
      </p:sp>
    </p:spTree>
    <p:extLst>
      <p:ext uri="{BB962C8B-B14F-4D97-AF65-F5344CB8AC3E}">
        <p14:creationId xmlns:p14="http://schemas.microsoft.com/office/powerpoint/2010/main" val="1204822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2EE6F8-27B8-C248-982C-FEC5D5BFB44E}" type="slidenum">
              <a:rPr lang="en-US" smtClean="0"/>
              <a:t>4</a:t>
            </a:fld>
            <a:endParaRPr lang="en-US"/>
          </a:p>
        </p:txBody>
      </p:sp>
    </p:spTree>
    <p:extLst>
      <p:ext uri="{BB962C8B-B14F-4D97-AF65-F5344CB8AC3E}">
        <p14:creationId xmlns:p14="http://schemas.microsoft.com/office/powerpoint/2010/main" val="2250993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2EE6F8-27B8-C248-982C-FEC5D5BFB44E}" type="slidenum">
              <a:rPr lang="en-US" smtClean="0"/>
              <a:t>5</a:t>
            </a:fld>
            <a:endParaRPr lang="en-US"/>
          </a:p>
        </p:txBody>
      </p:sp>
    </p:spTree>
    <p:extLst>
      <p:ext uri="{BB962C8B-B14F-4D97-AF65-F5344CB8AC3E}">
        <p14:creationId xmlns:p14="http://schemas.microsoft.com/office/powerpoint/2010/main" val="1083282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2EE6F8-27B8-C248-982C-FEC5D5BFB44E}" type="slidenum">
              <a:rPr lang="en-US" smtClean="0"/>
              <a:t>6</a:t>
            </a:fld>
            <a:endParaRPr lang="en-US"/>
          </a:p>
        </p:txBody>
      </p:sp>
    </p:spTree>
    <p:extLst>
      <p:ext uri="{BB962C8B-B14F-4D97-AF65-F5344CB8AC3E}">
        <p14:creationId xmlns:p14="http://schemas.microsoft.com/office/powerpoint/2010/main" val="452096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2EE6F8-27B8-C248-982C-FEC5D5BFB44E}" type="slidenum">
              <a:rPr lang="en-US" smtClean="0"/>
              <a:t>7</a:t>
            </a:fld>
            <a:endParaRPr lang="en-US"/>
          </a:p>
        </p:txBody>
      </p:sp>
    </p:spTree>
    <p:extLst>
      <p:ext uri="{BB962C8B-B14F-4D97-AF65-F5344CB8AC3E}">
        <p14:creationId xmlns:p14="http://schemas.microsoft.com/office/powerpoint/2010/main" val="3803528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2EE6F8-27B8-C248-982C-FEC5D5BFB44E}" type="slidenum">
              <a:rPr lang="en-US" smtClean="0"/>
              <a:t>8</a:t>
            </a:fld>
            <a:endParaRPr lang="en-US"/>
          </a:p>
        </p:txBody>
      </p:sp>
    </p:spTree>
    <p:extLst>
      <p:ext uri="{BB962C8B-B14F-4D97-AF65-F5344CB8AC3E}">
        <p14:creationId xmlns:p14="http://schemas.microsoft.com/office/powerpoint/2010/main" val="18998362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Light_29673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cNvSpPr>
            <a:spLocks noGrp="1"/>
          </p:cNvSpPr>
          <p:nvPr>
            <p:ph type="title" hasCustomPrompt="1"/>
          </p:nvPr>
        </p:nvSpPr>
        <p:spPr>
          <a:xfrm>
            <a:off x="731329" y="2746488"/>
            <a:ext cx="4996467" cy="1218795"/>
          </a:xfrm>
        </p:spPr>
        <p:txBody>
          <a:bodyPr anchor="b" anchorCtr="0">
            <a:spAutoFit/>
          </a:bodyPr>
          <a:lstStyle>
            <a:lvl1pPr>
              <a:lnSpc>
                <a:spcPct val="90000"/>
              </a:lnSpc>
              <a:defRPr sz="4399" b="0" i="0">
                <a:latin typeface="+mj-lt"/>
                <a:cs typeface="72" panose="020B0503030000000003" pitchFamily="34" charset="0"/>
              </a:defRPr>
            </a:lvl1pPr>
          </a:lstStyle>
          <a:p>
            <a:pPr fontAlgn="base">
              <a:spcBef>
                <a:spcPct val="50000"/>
              </a:spcBef>
              <a:spcAft>
                <a:spcPct val="0"/>
              </a:spcAft>
              <a:buClr>
                <a:srgbClr val="F0AB00"/>
              </a:buClr>
              <a:buSzPct val="80000"/>
            </a:pPr>
            <a:r>
              <a:rPr lang="en-US" dirty="0"/>
              <a:t>Title sentence case no period</a:t>
            </a:r>
            <a:endParaRPr lang="de-DE" sz="3599" kern="0" dirty="0" err="1">
              <a:ea typeface="72 Brand" pitchFamily="34" charset="-128"/>
              <a:cs typeface="72 Brand" pitchFamily="34" charset="-128"/>
            </a:endParaRPr>
          </a:p>
        </p:txBody>
      </p:sp>
      <p:sp>
        <p:nvSpPr>
          <p:cNvPr id="6" name="Classification-Dynamic" descr="{&quot;templafy&quot;:{&quot;id&quot;:&quot;7d0313a9-572b-4b1a-be2e-2387ea1b4290&quot;}}">
            <a:extLst>
              <a:ext uri="{FF2B5EF4-FFF2-40B4-BE49-F238E27FC236}">
                <a16:creationId xmlns:a16="http://schemas.microsoft.com/office/drawing/2014/main" id="{870EB466-B92B-9D4D-974E-A49C0F424152}"/>
              </a:ext>
            </a:extLst>
          </p:cNvPr>
          <p:cNvSpPr txBox="1"/>
          <p:nvPr/>
        </p:nvSpPr>
        <p:spPr>
          <a:xfrm>
            <a:off x="731329" y="6400800"/>
            <a:ext cx="4984814" cy="15388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000" b="0" i="0" kern="0" dirty="0">
                <a:solidFill>
                  <a:schemeClr val="tx1"/>
                </a:solidFill>
                <a:latin typeface="72 Brand" panose="020B0504030603020204" pitchFamily="34" charset="0"/>
                <a:ea typeface="72 Brand" pitchFamily="34" charset="-128"/>
                <a:cs typeface="72 Brand" pitchFamily="34" charset="-128"/>
              </a:rPr>
              <a:t>PUBLIC</a:t>
            </a:r>
          </a:p>
        </p:txBody>
      </p:sp>
      <p:pic>
        <p:nvPicPr>
          <p:cNvPr id="2" name="Picture 1" descr="A blue letters on a black background&#10;&#10;Description automatically generated">
            <a:extLst>
              <a:ext uri="{FF2B5EF4-FFF2-40B4-BE49-F238E27FC236}">
                <a16:creationId xmlns:a16="http://schemas.microsoft.com/office/drawing/2014/main" id="{E81B5C1D-46C8-D17A-B372-087C92C6D052}"/>
              </a:ext>
            </a:extLst>
          </p:cNvPr>
          <p:cNvPicPr>
            <a:picLocks noChangeAspect="1"/>
          </p:cNvPicPr>
          <p:nvPr userDrawn="1"/>
        </p:nvPicPr>
        <p:blipFill>
          <a:blip r:embed="rId3"/>
          <a:stretch>
            <a:fillRect/>
          </a:stretch>
        </p:blipFill>
        <p:spPr>
          <a:xfrm>
            <a:off x="731329" y="709533"/>
            <a:ext cx="2514600" cy="508000"/>
          </a:xfrm>
          <a:prstGeom prst="rect">
            <a:avLst/>
          </a:prstGeom>
        </p:spPr>
      </p:pic>
    </p:spTree>
    <p:extLst>
      <p:ext uri="{BB962C8B-B14F-4D97-AF65-F5344CB8AC3E}">
        <p14:creationId xmlns:p14="http://schemas.microsoft.com/office/powerpoint/2010/main" val="33677794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704">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Headlin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2E89D-C56C-52D6-5813-77B3686C5D5B}"/>
              </a:ext>
            </a:extLst>
          </p:cNvPr>
          <p:cNvSpPr>
            <a:spLocks noGrp="1"/>
          </p:cNvSpPr>
          <p:nvPr>
            <p:ph type="title" hasCustomPrompt="1"/>
          </p:nvPr>
        </p:nvSpPr>
        <p:spPr/>
        <p:txBody>
          <a:bodyPr/>
          <a:lstStyle/>
          <a:p>
            <a:r>
              <a:rPr lang="en-US" dirty="0"/>
              <a:t>Head sentence case no period</a:t>
            </a:r>
          </a:p>
        </p:txBody>
      </p:sp>
    </p:spTree>
    <p:extLst>
      <p:ext uri="{BB962C8B-B14F-4D97-AF65-F5344CB8AC3E}">
        <p14:creationId xmlns:p14="http://schemas.microsoft.com/office/powerpoint/2010/main" val="335418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Headline and subhead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2E89D-C56C-52D6-5813-77B3686C5D5B}"/>
              </a:ext>
            </a:extLst>
          </p:cNvPr>
          <p:cNvSpPr>
            <a:spLocks noGrp="1"/>
          </p:cNvSpPr>
          <p:nvPr>
            <p:ph type="title" hasCustomPrompt="1"/>
          </p:nvPr>
        </p:nvSpPr>
        <p:spPr/>
        <p:txBody>
          <a:bodyPr/>
          <a:lstStyle/>
          <a:p>
            <a:r>
              <a:rPr lang="en-US" dirty="0"/>
              <a:t>Head sentence case no period</a:t>
            </a:r>
          </a:p>
        </p:txBody>
      </p:sp>
      <p:sp>
        <p:nvSpPr>
          <p:cNvPr id="9" name="Text Placeholder 8">
            <a:extLst>
              <a:ext uri="{FF2B5EF4-FFF2-40B4-BE49-F238E27FC236}">
                <a16:creationId xmlns:a16="http://schemas.microsoft.com/office/drawing/2014/main" id="{DACBB26A-5C57-1A9C-0DAA-59B0FDA8A2F7}"/>
              </a:ext>
            </a:extLst>
          </p:cNvPr>
          <p:cNvSpPr>
            <a:spLocks noGrp="1"/>
          </p:cNvSpPr>
          <p:nvPr>
            <p:ph type="body" sz="quarter" idx="11" hasCustomPrompt="1"/>
          </p:nvPr>
        </p:nvSpPr>
        <p:spPr>
          <a:xfrm>
            <a:off x="731648" y="1075243"/>
            <a:ext cx="10776319" cy="338554"/>
          </a:xfrm>
        </p:spPr>
        <p:txBody>
          <a:bodyPr/>
          <a:lstStyle>
            <a:lvl1pPr>
              <a:buNone/>
              <a:defRPr sz="2199"/>
            </a:lvl1pPr>
          </a:lstStyle>
          <a:p>
            <a:pPr lvl="0"/>
            <a:r>
              <a:rPr lang="en-US" dirty="0"/>
              <a:t>Subhead title case no period</a:t>
            </a:r>
          </a:p>
        </p:txBody>
      </p:sp>
    </p:spTree>
    <p:extLst>
      <p:ext uri="{BB962C8B-B14F-4D97-AF65-F5344CB8AC3E}">
        <p14:creationId xmlns:p14="http://schemas.microsoft.com/office/powerpoint/2010/main" val="343914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ptop screen rental c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2E89D-C56C-52D6-5813-77B3686C5D5B}"/>
              </a:ext>
            </a:extLst>
          </p:cNvPr>
          <p:cNvSpPr>
            <a:spLocks noGrp="1"/>
          </p:cNvSpPr>
          <p:nvPr>
            <p:ph type="title" hasCustomPrompt="1"/>
          </p:nvPr>
        </p:nvSpPr>
        <p:spPr>
          <a:xfrm>
            <a:off x="731329" y="868879"/>
            <a:ext cx="10729342" cy="430887"/>
          </a:xfrm>
        </p:spPr>
        <p:txBody>
          <a:bodyPr anchor="t" anchorCtr="0"/>
          <a:lstStyle/>
          <a:p>
            <a:r>
              <a:rPr lang="en-US" dirty="0"/>
              <a:t>Head sentence case no period</a:t>
            </a:r>
          </a:p>
        </p:txBody>
      </p:sp>
      <p:pic>
        <p:nvPicPr>
          <p:cNvPr id="3" name="Laptop">
            <a:extLst>
              <a:ext uri="{FF2B5EF4-FFF2-40B4-BE49-F238E27FC236}">
                <a16:creationId xmlns:a16="http://schemas.microsoft.com/office/drawing/2014/main" id="{7D5020A3-EA20-A8A8-AD4D-EB0A73B7B5A4}"/>
              </a:ext>
            </a:extLst>
          </p:cNvPr>
          <p:cNvPicPr>
            <a:picLocks noChangeAspect="1"/>
          </p:cNvPicPr>
          <p:nvPr/>
        </p:nvPicPr>
        <p:blipFill>
          <a:blip r:embed="rId2"/>
          <a:stretch>
            <a:fillRect/>
          </a:stretch>
        </p:blipFill>
        <p:spPr>
          <a:xfrm>
            <a:off x="192232" y="1927537"/>
            <a:ext cx="7509825" cy="4181774"/>
          </a:xfrm>
          <a:prstGeom prst="rect">
            <a:avLst/>
          </a:prstGeom>
        </p:spPr>
      </p:pic>
      <p:sp>
        <p:nvSpPr>
          <p:cNvPr id="5" name="screenshot">
            <a:extLst>
              <a:ext uri="{FF2B5EF4-FFF2-40B4-BE49-F238E27FC236}">
                <a16:creationId xmlns:a16="http://schemas.microsoft.com/office/drawing/2014/main" id="{C662F8A3-1D43-2307-6944-66C6160E5CBC}"/>
              </a:ext>
            </a:extLst>
          </p:cNvPr>
          <p:cNvSpPr>
            <a:spLocks noGrp="1" noChangeAspect="1"/>
          </p:cNvSpPr>
          <p:nvPr>
            <p:ph type="pic" sz="quarter" idx="12" hasCustomPrompt="1"/>
          </p:nvPr>
        </p:nvSpPr>
        <p:spPr>
          <a:xfrm>
            <a:off x="731330" y="2154945"/>
            <a:ext cx="6431627" cy="3618732"/>
          </a:xfrm>
          <a:solidFill>
            <a:schemeClr val="bg1">
              <a:lumMod val="95000"/>
            </a:schemeClr>
          </a:solidFill>
        </p:spPr>
        <p:txBody>
          <a:bodyPr anchor="ctr" anchorCtr="0">
            <a:noAutofit/>
          </a:bodyPr>
          <a:lstStyle>
            <a:lvl1pPr algn="ctr">
              <a:defRPr>
                <a:latin typeface="+mn-lt"/>
              </a:defRPr>
            </a:lvl1pPr>
          </a:lstStyle>
          <a:p>
            <a:r>
              <a:rPr lang="en-US"/>
              <a:t>Screenshot</a:t>
            </a:r>
          </a:p>
        </p:txBody>
      </p:sp>
    </p:spTree>
    <p:extLst>
      <p:ext uri="{BB962C8B-B14F-4D97-AF65-F5344CB8AC3E}">
        <p14:creationId xmlns:p14="http://schemas.microsoft.com/office/powerpoint/2010/main" val="717656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creen rental c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2E89D-C56C-52D6-5813-77B3686C5D5B}"/>
              </a:ext>
            </a:extLst>
          </p:cNvPr>
          <p:cNvSpPr>
            <a:spLocks noGrp="1"/>
          </p:cNvSpPr>
          <p:nvPr>
            <p:ph type="title" hasCustomPrompt="1"/>
          </p:nvPr>
        </p:nvSpPr>
        <p:spPr>
          <a:xfrm>
            <a:off x="5109120" y="1029155"/>
            <a:ext cx="6135965" cy="430887"/>
          </a:xfrm>
        </p:spPr>
        <p:txBody>
          <a:bodyPr anchor="t" anchorCtr="0"/>
          <a:lstStyle/>
          <a:p>
            <a:r>
              <a:rPr lang="en-US" dirty="0"/>
              <a:t>Head sentence case no period</a:t>
            </a:r>
          </a:p>
        </p:txBody>
      </p:sp>
      <p:pic>
        <p:nvPicPr>
          <p:cNvPr id="6" name="Picture 5">
            <a:extLst>
              <a:ext uri="{FF2B5EF4-FFF2-40B4-BE49-F238E27FC236}">
                <a16:creationId xmlns:a16="http://schemas.microsoft.com/office/drawing/2014/main" id="{9C13EFC0-AEFD-18E9-5622-98E4AAD2CCFA}"/>
              </a:ext>
            </a:extLst>
          </p:cNvPr>
          <p:cNvPicPr>
            <a:picLocks noChangeAspect="1"/>
          </p:cNvPicPr>
          <p:nvPr/>
        </p:nvPicPr>
        <p:blipFill>
          <a:blip r:embed="rId2"/>
          <a:stretch>
            <a:fillRect/>
          </a:stretch>
        </p:blipFill>
        <p:spPr>
          <a:xfrm>
            <a:off x="1205574" y="146963"/>
            <a:ext cx="3063656" cy="6624817"/>
          </a:xfrm>
          <a:prstGeom prst="rect">
            <a:avLst/>
          </a:prstGeom>
        </p:spPr>
      </p:pic>
      <p:sp>
        <p:nvSpPr>
          <p:cNvPr id="8" name="screenshot">
            <a:extLst>
              <a:ext uri="{FF2B5EF4-FFF2-40B4-BE49-F238E27FC236}">
                <a16:creationId xmlns:a16="http://schemas.microsoft.com/office/drawing/2014/main" id="{238CE684-433C-5408-E17B-CD7767BCD917}"/>
              </a:ext>
            </a:extLst>
          </p:cNvPr>
          <p:cNvSpPr>
            <a:spLocks noGrp="1" noChangeAspect="1"/>
          </p:cNvSpPr>
          <p:nvPr>
            <p:ph type="pic" sz="quarter" idx="12" hasCustomPrompt="1"/>
          </p:nvPr>
        </p:nvSpPr>
        <p:spPr>
          <a:xfrm>
            <a:off x="1328091" y="488873"/>
            <a:ext cx="2818624" cy="5951976"/>
          </a:xfrm>
          <a:solidFill>
            <a:schemeClr val="bg1">
              <a:lumMod val="95000"/>
            </a:schemeClr>
          </a:solidFill>
        </p:spPr>
        <p:txBody>
          <a:bodyPr anchor="ctr" anchorCtr="0">
            <a:noAutofit/>
          </a:bodyPr>
          <a:lstStyle>
            <a:lvl1pPr algn="ctr">
              <a:defRPr>
                <a:latin typeface="+mn-lt"/>
              </a:defRPr>
            </a:lvl1pPr>
          </a:lstStyle>
          <a:p>
            <a:r>
              <a:rPr lang="en-US"/>
              <a:t>Screenshot</a:t>
            </a:r>
          </a:p>
        </p:txBody>
      </p:sp>
    </p:spTree>
    <p:extLst>
      <p:ext uri="{BB962C8B-B14F-4D97-AF65-F5344CB8AC3E}">
        <p14:creationId xmlns:p14="http://schemas.microsoft.com/office/powerpoint/2010/main" val="3526542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6x9 phone, head,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2E89D-C56C-52D6-5813-77B3686C5D5B}"/>
              </a:ext>
            </a:extLst>
          </p:cNvPr>
          <p:cNvSpPr>
            <a:spLocks noGrp="1"/>
          </p:cNvSpPr>
          <p:nvPr>
            <p:ph type="title" hasCustomPrompt="1"/>
          </p:nvPr>
        </p:nvSpPr>
        <p:spPr>
          <a:xfrm>
            <a:off x="5041743" y="1520044"/>
            <a:ext cx="6135965" cy="430887"/>
          </a:xfrm>
        </p:spPr>
        <p:txBody>
          <a:bodyPr anchor="t" anchorCtr="0"/>
          <a:lstStyle/>
          <a:p>
            <a:r>
              <a:rPr lang="en-US" dirty="0"/>
              <a:t>Head sentence case no period</a:t>
            </a:r>
          </a:p>
        </p:txBody>
      </p:sp>
      <p:sp>
        <p:nvSpPr>
          <p:cNvPr id="4" name="Text Placeholder">
            <a:extLst>
              <a:ext uri="{FF2B5EF4-FFF2-40B4-BE49-F238E27FC236}">
                <a16:creationId xmlns:a16="http://schemas.microsoft.com/office/drawing/2014/main" id="{9132B706-75A6-8A11-D20D-6D66F4B8A1FC}"/>
              </a:ext>
            </a:extLst>
          </p:cNvPr>
          <p:cNvSpPr>
            <a:spLocks noGrp="1"/>
          </p:cNvSpPr>
          <p:nvPr>
            <p:ph idx="1"/>
          </p:nvPr>
        </p:nvSpPr>
        <p:spPr bwMode="black">
          <a:xfrm>
            <a:off x="5041743" y="2475637"/>
            <a:ext cx="6135965" cy="2127698"/>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sp>
        <p:nvSpPr>
          <p:cNvPr id="7" name="preheader">
            <a:extLst>
              <a:ext uri="{FF2B5EF4-FFF2-40B4-BE49-F238E27FC236}">
                <a16:creationId xmlns:a16="http://schemas.microsoft.com/office/drawing/2014/main" id="{92E69C7F-DA1A-FC04-0C41-3DE0544C88E3}"/>
              </a:ext>
            </a:extLst>
          </p:cNvPr>
          <p:cNvSpPr>
            <a:spLocks noGrp="1"/>
          </p:cNvSpPr>
          <p:nvPr>
            <p:ph type="body" sz="quarter" idx="11" hasCustomPrompt="1"/>
          </p:nvPr>
        </p:nvSpPr>
        <p:spPr>
          <a:xfrm>
            <a:off x="5041743" y="1243045"/>
            <a:ext cx="6135965" cy="276999"/>
          </a:xfrm>
        </p:spPr>
        <p:txBody>
          <a:bodyPr/>
          <a:lstStyle>
            <a:lvl1pPr>
              <a:buNone/>
              <a:defRPr sz="1799"/>
            </a:lvl1pPr>
          </a:lstStyle>
          <a:p>
            <a:pPr lvl="0"/>
            <a:r>
              <a:rPr lang="en-US" dirty="0"/>
              <a:t>Pre-header</a:t>
            </a:r>
          </a:p>
        </p:txBody>
      </p:sp>
      <p:pic>
        <p:nvPicPr>
          <p:cNvPr id="3" name="Picture 2">
            <a:extLst>
              <a:ext uri="{FF2B5EF4-FFF2-40B4-BE49-F238E27FC236}">
                <a16:creationId xmlns:a16="http://schemas.microsoft.com/office/drawing/2014/main" id="{5C8892FE-F820-C3E6-B41F-E44F720E4537}"/>
              </a:ext>
            </a:extLst>
          </p:cNvPr>
          <p:cNvPicPr>
            <a:picLocks noChangeAspect="1"/>
          </p:cNvPicPr>
          <p:nvPr/>
        </p:nvPicPr>
        <p:blipFill>
          <a:blip r:embed="rId2"/>
          <a:stretch>
            <a:fillRect/>
          </a:stretch>
        </p:blipFill>
        <p:spPr>
          <a:xfrm>
            <a:off x="1044246" y="305951"/>
            <a:ext cx="3252730" cy="6104805"/>
          </a:xfrm>
          <a:prstGeom prst="rect">
            <a:avLst/>
          </a:prstGeom>
        </p:spPr>
      </p:pic>
      <p:sp>
        <p:nvSpPr>
          <p:cNvPr id="5" name="screenshot">
            <a:extLst>
              <a:ext uri="{FF2B5EF4-FFF2-40B4-BE49-F238E27FC236}">
                <a16:creationId xmlns:a16="http://schemas.microsoft.com/office/drawing/2014/main" id="{FA431BED-2C6D-0E3F-C1D0-7C1431B20C09}"/>
              </a:ext>
            </a:extLst>
          </p:cNvPr>
          <p:cNvSpPr>
            <a:spLocks noGrp="1" noChangeAspect="1"/>
          </p:cNvSpPr>
          <p:nvPr>
            <p:ph type="pic" sz="quarter" idx="12" hasCustomPrompt="1"/>
          </p:nvPr>
        </p:nvSpPr>
        <p:spPr>
          <a:xfrm>
            <a:off x="1190493" y="796994"/>
            <a:ext cx="2960236" cy="5264013"/>
          </a:xfrm>
          <a:solidFill>
            <a:schemeClr val="bg1">
              <a:lumMod val="95000"/>
            </a:schemeClr>
          </a:solidFill>
        </p:spPr>
        <p:txBody>
          <a:bodyPr anchor="ctr" anchorCtr="0">
            <a:noAutofit/>
          </a:bodyPr>
          <a:lstStyle>
            <a:lvl1pPr algn="ctr">
              <a:defRPr>
                <a:latin typeface="+mn-lt"/>
              </a:defRPr>
            </a:lvl1pPr>
          </a:lstStyle>
          <a:p>
            <a:r>
              <a:rPr lang="en-US"/>
              <a:t>Screenshot</a:t>
            </a:r>
          </a:p>
        </p:txBody>
      </p:sp>
    </p:spTree>
    <p:extLst>
      <p:ext uri="{BB962C8B-B14F-4D97-AF65-F5344CB8AC3E}">
        <p14:creationId xmlns:p14="http://schemas.microsoft.com/office/powerpoint/2010/main" val="2096690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Headline, subhead, content 3 co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2E89D-C56C-52D6-5813-77B3686C5D5B}"/>
              </a:ext>
            </a:extLst>
          </p:cNvPr>
          <p:cNvSpPr>
            <a:spLocks noGrp="1"/>
          </p:cNvSpPr>
          <p:nvPr>
            <p:ph type="title" hasCustomPrompt="1"/>
          </p:nvPr>
        </p:nvSpPr>
        <p:spPr/>
        <p:txBody>
          <a:bodyPr/>
          <a:lstStyle/>
          <a:p>
            <a:r>
              <a:rPr lang="en-US" dirty="0"/>
              <a:t>Head sentence case no period</a:t>
            </a:r>
          </a:p>
        </p:txBody>
      </p:sp>
      <p:sp>
        <p:nvSpPr>
          <p:cNvPr id="6" name="Text Placeholder 5">
            <a:extLst>
              <a:ext uri="{FF2B5EF4-FFF2-40B4-BE49-F238E27FC236}">
                <a16:creationId xmlns:a16="http://schemas.microsoft.com/office/drawing/2014/main" id="{953B7FE6-2A62-8A72-AE67-ACD2F5D15629}"/>
              </a:ext>
            </a:extLst>
          </p:cNvPr>
          <p:cNvSpPr>
            <a:spLocks noGrp="1"/>
          </p:cNvSpPr>
          <p:nvPr>
            <p:ph type="body" sz="quarter" idx="10" hasCustomPrompt="1"/>
          </p:nvPr>
        </p:nvSpPr>
        <p:spPr>
          <a:xfrm>
            <a:off x="731333" y="2286000"/>
            <a:ext cx="3290983" cy="2431435"/>
          </a:xfrm>
        </p:spPr>
        <p:txBody>
          <a:bodyPr wrap="square">
            <a:spAutoFit/>
          </a:bodyPr>
          <a:lstStyle>
            <a:lvl1pPr algn="thaiDist">
              <a:defRPr/>
            </a:lvl1pPr>
            <a:lvl2pPr algn="thaiDist">
              <a:defRPr/>
            </a:lvl2pPr>
            <a:lvl3pPr algn="thaiDist">
              <a:defRPr/>
            </a:lvl3pPr>
            <a:lvl4pPr algn="thaiDist">
              <a:defRPr/>
            </a:lvl4pPr>
            <a:lvl5pPr algn="thaiDist">
              <a:defRPr/>
            </a:lvl5pPr>
          </a:lstStyle>
          <a:p>
            <a:pPr lvl="0"/>
            <a:r>
              <a:rPr lang="en-US" dirty="0"/>
              <a:t>Body</a:t>
            </a:r>
          </a:p>
          <a:p>
            <a:pPr lvl="1"/>
            <a:r>
              <a:rPr lang="en-US" dirty="0"/>
              <a:t>Bullet level 1</a:t>
            </a:r>
          </a:p>
          <a:p>
            <a:pPr lvl="2"/>
            <a:r>
              <a:rPr lang="en-US" dirty="0"/>
              <a:t>Bullet level 2</a:t>
            </a:r>
          </a:p>
          <a:p>
            <a:pPr lvl="3"/>
            <a:r>
              <a:rPr lang="en-US" dirty="0"/>
              <a:t>Subhead</a:t>
            </a:r>
          </a:p>
          <a:p>
            <a:pPr lvl="4"/>
            <a:r>
              <a:rPr lang="en-US" dirty="0"/>
              <a:t>Callout/Quote</a:t>
            </a:r>
          </a:p>
          <a:p>
            <a:pPr lvl="5"/>
            <a:r>
              <a:rPr lang="en-US" dirty="0"/>
              <a:t>~Quote attribution</a:t>
            </a:r>
          </a:p>
        </p:txBody>
      </p:sp>
      <p:sp>
        <p:nvSpPr>
          <p:cNvPr id="9" name="Text Placeholder 8">
            <a:extLst>
              <a:ext uri="{FF2B5EF4-FFF2-40B4-BE49-F238E27FC236}">
                <a16:creationId xmlns:a16="http://schemas.microsoft.com/office/drawing/2014/main" id="{DACBB26A-5C57-1A9C-0DAA-59B0FDA8A2F7}"/>
              </a:ext>
            </a:extLst>
          </p:cNvPr>
          <p:cNvSpPr>
            <a:spLocks noGrp="1"/>
          </p:cNvSpPr>
          <p:nvPr>
            <p:ph type="body" sz="quarter" idx="11" hasCustomPrompt="1"/>
          </p:nvPr>
        </p:nvSpPr>
        <p:spPr>
          <a:xfrm>
            <a:off x="731648" y="1075243"/>
            <a:ext cx="10776319" cy="338554"/>
          </a:xfrm>
        </p:spPr>
        <p:txBody>
          <a:bodyPr/>
          <a:lstStyle>
            <a:lvl1pPr>
              <a:buNone/>
              <a:defRPr sz="2199"/>
            </a:lvl1pPr>
          </a:lstStyle>
          <a:p>
            <a:pPr lvl="0"/>
            <a:r>
              <a:rPr lang="en-US" dirty="0"/>
              <a:t>Subhead title case no period</a:t>
            </a:r>
          </a:p>
        </p:txBody>
      </p:sp>
      <p:sp>
        <p:nvSpPr>
          <p:cNvPr id="5" name="Text Placeholder 5">
            <a:extLst>
              <a:ext uri="{FF2B5EF4-FFF2-40B4-BE49-F238E27FC236}">
                <a16:creationId xmlns:a16="http://schemas.microsoft.com/office/drawing/2014/main" id="{6A00635C-B687-D69B-D597-B0DFE634B4B8}"/>
              </a:ext>
            </a:extLst>
          </p:cNvPr>
          <p:cNvSpPr>
            <a:spLocks noGrp="1"/>
          </p:cNvSpPr>
          <p:nvPr>
            <p:ph type="body" sz="quarter" idx="12" hasCustomPrompt="1"/>
          </p:nvPr>
        </p:nvSpPr>
        <p:spPr>
          <a:xfrm>
            <a:off x="4474158" y="2286000"/>
            <a:ext cx="3290983" cy="2431435"/>
          </a:xfrm>
        </p:spPr>
        <p:txBody>
          <a:bodyPr wrap="square">
            <a:spAutoFit/>
          </a:bodyPr>
          <a:lstStyle>
            <a:lvl1pPr algn="thaiDist">
              <a:defRPr/>
            </a:lvl1pPr>
            <a:lvl2pPr algn="thaiDist">
              <a:defRPr/>
            </a:lvl2pPr>
            <a:lvl3pPr algn="thaiDist">
              <a:defRPr/>
            </a:lvl3pPr>
            <a:lvl4pPr algn="thaiDist">
              <a:defRPr/>
            </a:lvl4pPr>
            <a:lvl5pPr algn="thaiDist">
              <a:defRPr/>
            </a:lvl5pPr>
          </a:lstStyle>
          <a:p>
            <a:pPr lvl="0"/>
            <a:r>
              <a:rPr lang="en-US" dirty="0"/>
              <a:t>Body</a:t>
            </a:r>
          </a:p>
          <a:p>
            <a:pPr lvl="1"/>
            <a:r>
              <a:rPr lang="en-US" dirty="0"/>
              <a:t>Bullet level 1</a:t>
            </a:r>
          </a:p>
          <a:p>
            <a:pPr lvl="2"/>
            <a:r>
              <a:rPr lang="en-US" dirty="0"/>
              <a:t>Bullet level 2</a:t>
            </a:r>
          </a:p>
          <a:p>
            <a:pPr lvl="3"/>
            <a:r>
              <a:rPr lang="en-US" dirty="0"/>
              <a:t>Subhead</a:t>
            </a:r>
          </a:p>
          <a:p>
            <a:pPr lvl="4"/>
            <a:r>
              <a:rPr lang="en-US" dirty="0"/>
              <a:t>Callout/Quote</a:t>
            </a:r>
          </a:p>
          <a:p>
            <a:pPr lvl="5"/>
            <a:r>
              <a:rPr lang="en-US" dirty="0"/>
              <a:t>~Quote attribution</a:t>
            </a:r>
          </a:p>
        </p:txBody>
      </p:sp>
      <p:sp>
        <p:nvSpPr>
          <p:cNvPr id="7" name="Text Placeholder 5">
            <a:extLst>
              <a:ext uri="{FF2B5EF4-FFF2-40B4-BE49-F238E27FC236}">
                <a16:creationId xmlns:a16="http://schemas.microsoft.com/office/drawing/2014/main" id="{8DC3BC2D-3D53-72A0-40B1-7AE3A27DA81B}"/>
              </a:ext>
            </a:extLst>
          </p:cNvPr>
          <p:cNvSpPr>
            <a:spLocks noGrp="1"/>
          </p:cNvSpPr>
          <p:nvPr>
            <p:ph type="body" sz="quarter" idx="13" hasCustomPrompt="1"/>
          </p:nvPr>
        </p:nvSpPr>
        <p:spPr>
          <a:xfrm>
            <a:off x="8216983" y="2286000"/>
            <a:ext cx="3290983" cy="2431435"/>
          </a:xfrm>
        </p:spPr>
        <p:txBody>
          <a:bodyPr wrap="square">
            <a:spAutoFit/>
          </a:bodyPr>
          <a:lstStyle>
            <a:lvl1pPr algn="thaiDist">
              <a:defRPr/>
            </a:lvl1pPr>
            <a:lvl2pPr algn="thaiDist">
              <a:defRPr/>
            </a:lvl2pPr>
            <a:lvl3pPr algn="thaiDist">
              <a:defRPr/>
            </a:lvl3pPr>
            <a:lvl4pPr algn="thaiDist">
              <a:defRPr/>
            </a:lvl4pPr>
            <a:lvl5pPr algn="thaiDist">
              <a:defRPr/>
            </a:lvl5pPr>
          </a:lstStyle>
          <a:p>
            <a:pPr lvl="0"/>
            <a:r>
              <a:rPr lang="en-US" dirty="0"/>
              <a:t>Body</a:t>
            </a:r>
          </a:p>
          <a:p>
            <a:pPr lvl="1"/>
            <a:r>
              <a:rPr lang="en-US" dirty="0"/>
              <a:t>Bullet level 1</a:t>
            </a:r>
          </a:p>
          <a:p>
            <a:pPr lvl="2"/>
            <a:r>
              <a:rPr lang="en-US" dirty="0"/>
              <a:t>Bullet level 2</a:t>
            </a:r>
          </a:p>
          <a:p>
            <a:pPr lvl="3"/>
            <a:r>
              <a:rPr lang="en-US" dirty="0"/>
              <a:t>Subhead</a:t>
            </a:r>
          </a:p>
          <a:p>
            <a:pPr lvl="4"/>
            <a:r>
              <a:rPr lang="en-US" dirty="0"/>
              <a:t>Callout/Quote</a:t>
            </a:r>
          </a:p>
          <a:p>
            <a:pPr lvl="5"/>
            <a:r>
              <a:rPr lang="en-US" dirty="0"/>
              <a:t>~Quote attribution</a:t>
            </a:r>
          </a:p>
        </p:txBody>
      </p:sp>
    </p:spTree>
    <p:extLst>
      <p:ext uri="{BB962C8B-B14F-4D97-AF65-F5344CB8AC3E}">
        <p14:creationId xmlns:p14="http://schemas.microsoft.com/office/powerpoint/2010/main" val="2307658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hoto, head, content 3 co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2E89D-C56C-52D6-5813-77B3686C5D5B}"/>
              </a:ext>
            </a:extLst>
          </p:cNvPr>
          <p:cNvSpPr>
            <a:spLocks noGrp="1"/>
          </p:cNvSpPr>
          <p:nvPr>
            <p:ph type="title" hasCustomPrompt="1"/>
          </p:nvPr>
        </p:nvSpPr>
        <p:spPr>
          <a:xfrm>
            <a:off x="731330" y="4006133"/>
            <a:ext cx="10776130" cy="430887"/>
          </a:xfrm>
        </p:spPr>
        <p:txBody>
          <a:bodyPr/>
          <a:lstStyle>
            <a:lvl1pPr algn="ctr">
              <a:defRPr/>
            </a:lvl1pPr>
          </a:lstStyle>
          <a:p>
            <a:r>
              <a:rPr lang="en-US" dirty="0"/>
              <a:t>Head sentence case no period</a:t>
            </a:r>
          </a:p>
        </p:txBody>
      </p:sp>
      <p:sp>
        <p:nvSpPr>
          <p:cNvPr id="6" name="Text Placeholder 5">
            <a:extLst>
              <a:ext uri="{FF2B5EF4-FFF2-40B4-BE49-F238E27FC236}">
                <a16:creationId xmlns:a16="http://schemas.microsoft.com/office/drawing/2014/main" id="{953B7FE6-2A62-8A72-AE67-ACD2F5D15629}"/>
              </a:ext>
            </a:extLst>
          </p:cNvPr>
          <p:cNvSpPr>
            <a:spLocks noGrp="1"/>
          </p:cNvSpPr>
          <p:nvPr>
            <p:ph type="body" sz="quarter" idx="10" hasCustomPrompt="1"/>
          </p:nvPr>
        </p:nvSpPr>
        <p:spPr>
          <a:xfrm>
            <a:off x="731333" y="4632872"/>
            <a:ext cx="3290983" cy="1585049"/>
          </a:xfrm>
        </p:spPr>
        <p:txBody>
          <a:bodyPr wrap="square">
            <a:spAutoFit/>
          </a:bodyPr>
          <a:lstStyle>
            <a:lvl1pPr algn="thaiDist">
              <a:defRPr/>
            </a:lvl1pPr>
            <a:lvl2pPr algn="thaiDist">
              <a:defRPr/>
            </a:lvl2pPr>
            <a:lvl3pPr algn="thaiDist">
              <a:defRPr/>
            </a:lvl3pPr>
            <a:lvl4pPr algn="thaiDist">
              <a:defRPr/>
            </a:lvl4pPr>
            <a:lvl5pPr algn="thaiDist">
              <a:defRPr/>
            </a:lvl5pPr>
          </a:lstStyle>
          <a:p>
            <a:pPr lvl="0"/>
            <a:r>
              <a:rPr lang="en-US" dirty="0"/>
              <a:t>Body</a:t>
            </a:r>
          </a:p>
          <a:p>
            <a:pPr lvl="1"/>
            <a:r>
              <a:rPr lang="en-US" dirty="0"/>
              <a:t>Bullet level 1</a:t>
            </a:r>
          </a:p>
          <a:p>
            <a:pPr lvl="2"/>
            <a:r>
              <a:rPr lang="en-US" dirty="0"/>
              <a:t>Bullet level 2</a:t>
            </a:r>
          </a:p>
          <a:p>
            <a:pPr lvl="3"/>
            <a:r>
              <a:rPr lang="en-US" dirty="0"/>
              <a:t>Subhead</a:t>
            </a:r>
          </a:p>
        </p:txBody>
      </p:sp>
      <p:sp>
        <p:nvSpPr>
          <p:cNvPr id="5" name="Text Placeholder 5">
            <a:extLst>
              <a:ext uri="{FF2B5EF4-FFF2-40B4-BE49-F238E27FC236}">
                <a16:creationId xmlns:a16="http://schemas.microsoft.com/office/drawing/2014/main" id="{6A00635C-B687-D69B-D597-B0DFE634B4B8}"/>
              </a:ext>
            </a:extLst>
          </p:cNvPr>
          <p:cNvSpPr>
            <a:spLocks noGrp="1"/>
          </p:cNvSpPr>
          <p:nvPr>
            <p:ph type="body" sz="quarter" idx="12" hasCustomPrompt="1"/>
          </p:nvPr>
        </p:nvSpPr>
        <p:spPr>
          <a:xfrm>
            <a:off x="4474158" y="4632872"/>
            <a:ext cx="3290983" cy="1585049"/>
          </a:xfrm>
        </p:spPr>
        <p:txBody>
          <a:bodyPr wrap="square">
            <a:spAutoFit/>
          </a:bodyPr>
          <a:lstStyle>
            <a:lvl1pPr algn="thaiDist">
              <a:defRPr/>
            </a:lvl1pPr>
            <a:lvl2pPr algn="thaiDist">
              <a:defRPr/>
            </a:lvl2pPr>
            <a:lvl3pPr algn="thaiDist">
              <a:defRPr/>
            </a:lvl3pPr>
            <a:lvl4pPr algn="thaiDist">
              <a:defRPr/>
            </a:lvl4pPr>
            <a:lvl5pPr algn="thaiDist">
              <a:defRPr/>
            </a:lvl5pPr>
          </a:lstStyle>
          <a:p>
            <a:pPr lvl="0"/>
            <a:r>
              <a:rPr lang="en-US" dirty="0"/>
              <a:t>Body</a:t>
            </a:r>
          </a:p>
          <a:p>
            <a:pPr lvl="1"/>
            <a:r>
              <a:rPr lang="en-US" dirty="0"/>
              <a:t>Bullet level 1</a:t>
            </a:r>
          </a:p>
          <a:p>
            <a:pPr lvl="2"/>
            <a:r>
              <a:rPr lang="en-US" dirty="0"/>
              <a:t>Bullet level 2</a:t>
            </a:r>
          </a:p>
          <a:p>
            <a:pPr lvl="3"/>
            <a:r>
              <a:rPr lang="en-US" dirty="0"/>
              <a:t>Subhead</a:t>
            </a:r>
          </a:p>
        </p:txBody>
      </p:sp>
      <p:sp>
        <p:nvSpPr>
          <p:cNvPr id="7" name="Text Placeholder 5">
            <a:extLst>
              <a:ext uri="{FF2B5EF4-FFF2-40B4-BE49-F238E27FC236}">
                <a16:creationId xmlns:a16="http://schemas.microsoft.com/office/drawing/2014/main" id="{8DC3BC2D-3D53-72A0-40B1-7AE3A27DA81B}"/>
              </a:ext>
            </a:extLst>
          </p:cNvPr>
          <p:cNvSpPr>
            <a:spLocks noGrp="1"/>
          </p:cNvSpPr>
          <p:nvPr>
            <p:ph type="body" sz="quarter" idx="13" hasCustomPrompt="1"/>
          </p:nvPr>
        </p:nvSpPr>
        <p:spPr>
          <a:xfrm>
            <a:off x="8216983" y="4632872"/>
            <a:ext cx="3290983" cy="1585049"/>
          </a:xfrm>
        </p:spPr>
        <p:txBody>
          <a:bodyPr wrap="square">
            <a:spAutoFit/>
          </a:bodyPr>
          <a:lstStyle>
            <a:lvl1pPr algn="thaiDist">
              <a:defRPr/>
            </a:lvl1pPr>
            <a:lvl2pPr algn="thaiDist">
              <a:defRPr/>
            </a:lvl2pPr>
            <a:lvl3pPr algn="thaiDist">
              <a:defRPr/>
            </a:lvl3pPr>
            <a:lvl4pPr algn="thaiDist">
              <a:defRPr/>
            </a:lvl4pPr>
            <a:lvl5pPr algn="thaiDist">
              <a:defRPr/>
            </a:lvl5pPr>
          </a:lstStyle>
          <a:p>
            <a:pPr lvl="0"/>
            <a:r>
              <a:rPr lang="en-US" dirty="0"/>
              <a:t>Body</a:t>
            </a:r>
          </a:p>
          <a:p>
            <a:pPr lvl="1"/>
            <a:r>
              <a:rPr lang="en-US" dirty="0"/>
              <a:t>Bullet level 1</a:t>
            </a:r>
          </a:p>
          <a:p>
            <a:pPr lvl="2"/>
            <a:r>
              <a:rPr lang="en-US" dirty="0"/>
              <a:t>Bullet level 2</a:t>
            </a:r>
          </a:p>
          <a:p>
            <a:pPr lvl="3"/>
            <a:r>
              <a:rPr lang="en-US" dirty="0"/>
              <a:t>Subhead</a:t>
            </a:r>
          </a:p>
        </p:txBody>
      </p:sp>
      <p:sp>
        <p:nvSpPr>
          <p:cNvPr id="4" name="Picture Placeholder 3">
            <a:extLst>
              <a:ext uri="{FF2B5EF4-FFF2-40B4-BE49-F238E27FC236}">
                <a16:creationId xmlns:a16="http://schemas.microsoft.com/office/drawing/2014/main" id="{029FDEEF-A0AD-7ED2-D317-E292DD8A83C9}"/>
              </a:ext>
            </a:extLst>
          </p:cNvPr>
          <p:cNvSpPr>
            <a:spLocks noGrp="1"/>
          </p:cNvSpPr>
          <p:nvPr>
            <p:ph type="pic" sz="quarter" idx="14"/>
          </p:nvPr>
        </p:nvSpPr>
        <p:spPr>
          <a:xfrm>
            <a:off x="0" y="0"/>
            <a:ext cx="12192000" cy="276871"/>
          </a:xfrm>
          <a:solidFill>
            <a:schemeClr val="bg1">
              <a:lumMod val="95000"/>
            </a:schemeClr>
          </a:solidFill>
        </p:spPr>
        <p:txBody>
          <a:bodyPr/>
          <a:lstStyle/>
          <a:p>
            <a:r>
              <a:rPr lang="en-US"/>
              <a:t>Click icon to add picture</a:t>
            </a:r>
          </a:p>
        </p:txBody>
      </p:sp>
    </p:spTree>
    <p:extLst>
      <p:ext uri="{BB962C8B-B14F-4D97-AF65-F5344CB8AC3E}">
        <p14:creationId xmlns:p14="http://schemas.microsoft.com/office/powerpoint/2010/main" val="123363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Section divider blue">
    <p:bg>
      <p:bgPr>
        <a:solidFill>
          <a:srgbClr val="00144A"/>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E26C78E-8A10-9FE5-768E-4E125EED00C1}"/>
              </a:ext>
            </a:extLst>
          </p:cNvPr>
          <p:cNvGrpSpPr/>
          <p:nvPr/>
        </p:nvGrpSpPr>
        <p:grpSpPr>
          <a:xfrm>
            <a:off x="2298512" y="1216759"/>
            <a:ext cx="8944737" cy="4473533"/>
            <a:chOff x="2299111" y="1216758"/>
            <a:chExt cx="10160000" cy="5080000"/>
          </a:xfrm>
        </p:grpSpPr>
        <p:sp>
          <p:nvSpPr>
            <p:cNvPr id="4" name="Freeform 3">
              <a:extLst>
                <a:ext uri="{FF2B5EF4-FFF2-40B4-BE49-F238E27FC236}">
                  <a16:creationId xmlns:a16="http://schemas.microsoft.com/office/drawing/2014/main" id="{640F7BF0-9FD0-8055-5C41-E2C3708550E8}"/>
                </a:ext>
              </a:extLst>
            </p:cNvPr>
            <p:cNvSpPr/>
            <p:nvPr/>
          </p:nvSpPr>
          <p:spPr>
            <a:xfrm>
              <a:off x="2299111" y="1216758"/>
              <a:ext cx="10160000" cy="5080000"/>
            </a:xfrm>
            <a:custGeom>
              <a:avLst/>
              <a:gdLst>
                <a:gd name="connsiteX0" fmla="*/ 10160000 w 10160000"/>
                <a:gd name="connsiteY0" fmla="*/ 0 h 5080000"/>
                <a:gd name="connsiteX1" fmla="*/ 0 w 10160000"/>
                <a:gd name="connsiteY1" fmla="*/ 0 h 5080000"/>
                <a:gd name="connsiteX2" fmla="*/ 0 w 10160000"/>
                <a:gd name="connsiteY2" fmla="*/ 5080000 h 5080000"/>
                <a:gd name="connsiteX3" fmla="*/ 5080000 w 10160000"/>
                <a:gd name="connsiteY3" fmla="*/ 5080000 h 5080000"/>
              </a:gdLst>
              <a:ahLst/>
              <a:cxnLst>
                <a:cxn ang="0">
                  <a:pos x="connsiteX0" y="connsiteY0"/>
                </a:cxn>
                <a:cxn ang="1">
                  <a:pos x="connsiteX1" y="connsiteY1"/>
                </a:cxn>
                <a:cxn ang="2">
                  <a:pos x="connsiteX2" y="connsiteY2"/>
                </a:cxn>
                <a:cxn ang="3">
                  <a:pos x="connsiteX3" y="connsiteY3"/>
                </a:cxn>
              </a:cxnLst>
              <a:rect l="l" t="t" r="r" b="b"/>
              <a:pathLst>
                <a:path w="10160000" h="5080000">
                  <a:moveTo>
                    <a:pt x="10160000" y="0"/>
                  </a:moveTo>
                  <a:lnTo>
                    <a:pt x="0" y="0"/>
                  </a:lnTo>
                  <a:lnTo>
                    <a:pt x="0" y="5080000"/>
                  </a:lnTo>
                  <a:lnTo>
                    <a:pt x="5080000" y="5080000"/>
                  </a:lnTo>
                  <a:close/>
                </a:path>
              </a:pathLst>
            </a:custGeom>
            <a:solidFill>
              <a:srgbClr val="002A86"/>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sp>
          <p:nvSpPr>
            <p:cNvPr id="5" name="Freeform 4">
              <a:extLst>
                <a:ext uri="{FF2B5EF4-FFF2-40B4-BE49-F238E27FC236}">
                  <a16:creationId xmlns:a16="http://schemas.microsoft.com/office/drawing/2014/main" id="{4979DD71-F368-1361-EFFA-0B1DEB5947BF}"/>
                </a:ext>
              </a:extLst>
            </p:cNvPr>
            <p:cNvSpPr/>
            <p:nvPr/>
          </p:nvSpPr>
          <p:spPr>
            <a:xfrm>
              <a:off x="3569111" y="2486758"/>
              <a:ext cx="7620000" cy="3810000"/>
            </a:xfrm>
            <a:custGeom>
              <a:avLst/>
              <a:gdLst>
                <a:gd name="connsiteX0" fmla="*/ 7620000 w 7620000"/>
                <a:gd name="connsiteY0" fmla="*/ 0 h 3810000"/>
                <a:gd name="connsiteX1" fmla="*/ 0 w 7620000"/>
                <a:gd name="connsiteY1" fmla="*/ 0 h 3810000"/>
                <a:gd name="connsiteX2" fmla="*/ 0 w 7620000"/>
                <a:gd name="connsiteY2" fmla="*/ 3810000 h 3810000"/>
                <a:gd name="connsiteX3" fmla="*/ 3810000 w 7620000"/>
                <a:gd name="connsiteY3" fmla="*/ 3810000 h 3810000"/>
              </a:gdLst>
              <a:ahLst/>
              <a:cxnLst>
                <a:cxn ang="0">
                  <a:pos x="connsiteX0" y="connsiteY0"/>
                </a:cxn>
                <a:cxn ang="1">
                  <a:pos x="connsiteX1" y="connsiteY1"/>
                </a:cxn>
                <a:cxn ang="2">
                  <a:pos x="connsiteX2" y="connsiteY2"/>
                </a:cxn>
                <a:cxn ang="3">
                  <a:pos x="connsiteX3" y="connsiteY3"/>
                </a:cxn>
              </a:cxnLst>
              <a:rect l="l" t="t" r="r" b="b"/>
              <a:pathLst>
                <a:path w="7620000" h="3810000">
                  <a:moveTo>
                    <a:pt x="7620000" y="0"/>
                  </a:moveTo>
                  <a:lnTo>
                    <a:pt x="0" y="0"/>
                  </a:lnTo>
                  <a:lnTo>
                    <a:pt x="0" y="3810000"/>
                  </a:lnTo>
                  <a:lnTo>
                    <a:pt x="3810000" y="3810000"/>
                  </a:lnTo>
                  <a:close/>
                </a:path>
              </a:pathLst>
            </a:custGeom>
            <a:solidFill>
              <a:srgbClr val="0070F2"/>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sp>
          <p:nvSpPr>
            <p:cNvPr id="6" name="Freeform 3">
              <a:extLst>
                <a:ext uri="{FF2B5EF4-FFF2-40B4-BE49-F238E27FC236}">
                  <a16:creationId xmlns:a16="http://schemas.microsoft.com/office/drawing/2014/main" id="{CAAF9016-8923-4072-DD6F-4EB9A87A11D0}"/>
                </a:ext>
              </a:extLst>
            </p:cNvPr>
            <p:cNvSpPr/>
            <p:nvPr/>
          </p:nvSpPr>
          <p:spPr>
            <a:xfrm>
              <a:off x="4839111" y="3756758"/>
              <a:ext cx="5080000" cy="2540000"/>
            </a:xfrm>
            <a:custGeom>
              <a:avLst/>
              <a:gdLst>
                <a:gd name="connsiteX0" fmla="*/ 5080000 w 5080000"/>
                <a:gd name="connsiteY0" fmla="*/ 0 h 2540000"/>
                <a:gd name="connsiteX1" fmla="*/ 0 w 5080000"/>
                <a:gd name="connsiteY1" fmla="*/ 0 h 2540000"/>
                <a:gd name="connsiteX2" fmla="*/ 0 w 5080000"/>
                <a:gd name="connsiteY2" fmla="*/ 2540000 h 2540000"/>
                <a:gd name="connsiteX3" fmla="*/ 2540000 w 5080000"/>
                <a:gd name="connsiteY3" fmla="*/ 2540000 h 2540000"/>
              </a:gdLst>
              <a:ahLst/>
              <a:cxnLst>
                <a:cxn ang="0">
                  <a:pos x="connsiteX0" y="connsiteY0"/>
                </a:cxn>
                <a:cxn ang="1">
                  <a:pos x="connsiteX1" y="connsiteY1"/>
                </a:cxn>
                <a:cxn ang="2">
                  <a:pos x="connsiteX2" y="connsiteY2"/>
                </a:cxn>
                <a:cxn ang="3">
                  <a:pos x="connsiteX3" y="connsiteY3"/>
                </a:cxn>
              </a:cxnLst>
              <a:rect l="l" t="t" r="r" b="b"/>
              <a:pathLst>
                <a:path w="5080000" h="2540000">
                  <a:moveTo>
                    <a:pt x="5080000" y="0"/>
                  </a:moveTo>
                  <a:lnTo>
                    <a:pt x="0" y="0"/>
                  </a:lnTo>
                  <a:lnTo>
                    <a:pt x="0" y="2540000"/>
                  </a:lnTo>
                  <a:lnTo>
                    <a:pt x="2540000" y="2540000"/>
                  </a:lnTo>
                  <a:close/>
                </a:path>
              </a:pathLst>
            </a:custGeom>
            <a:solidFill>
              <a:srgbClr val="1B90FF"/>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sp>
          <p:nvSpPr>
            <p:cNvPr id="7" name="Freeform 3">
              <a:extLst>
                <a:ext uri="{FF2B5EF4-FFF2-40B4-BE49-F238E27FC236}">
                  <a16:creationId xmlns:a16="http://schemas.microsoft.com/office/drawing/2014/main" id="{06248471-F8F9-80BE-86A8-280015CCBAAC}"/>
                </a:ext>
              </a:extLst>
            </p:cNvPr>
            <p:cNvSpPr/>
            <p:nvPr/>
          </p:nvSpPr>
          <p:spPr>
            <a:xfrm>
              <a:off x="6109112" y="5026758"/>
              <a:ext cx="2540000" cy="1270000"/>
            </a:xfrm>
            <a:custGeom>
              <a:avLst/>
              <a:gdLst>
                <a:gd name="connsiteX0" fmla="*/ 2540000 w 2540000"/>
                <a:gd name="connsiteY0" fmla="*/ 0 h 1270000"/>
                <a:gd name="connsiteX1" fmla="*/ 0 w 2540000"/>
                <a:gd name="connsiteY1" fmla="*/ 0 h 1270000"/>
                <a:gd name="connsiteX2" fmla="*/ 0 w 2540000"/>
                <a:gd name="connsiteY2" fmla="*/ 1270000 h 1270000"/>
                <a:gd name="connsiteX3" fmla="*/ 1270000 w 2540000"/>
                <a:gd name="connsiteY3" fmla="*/ 1270000 h 1270000"/>
              </a:gdLst>
              <a:ahLst/>
              <a:cxnLst>
                <a:cxn ang="0">
                  <a:pos x="connsiteX0" y="connsiteY0"/>
                </a:cxn>
                <a:cxn ang="1">
                  <a:pos x="connsiteX1" y="connsiteY1"/>
                </a:cxn>
                <a:cxn ang="2">
                  <a:pos x="connsiteX2" y="connsiteY2"/>
                </a:cxn>
                <a:cxn ang="3">
                  <a:pos x="connsiteX3" y="connsiteY3"/>
                </a:cxn>
              </a:cxnLst>
              <a:rect l="l" t="t" r="r" b="b"/>
              <a:pathLst>
                <a:path w="2540000" h="1270000">
                  <a:moveTo>
                    <a:pt x="2540000" y="0"/>
                  </a:moveTo>
                  <a:lnTo>
                    <a:pt x="0" y="0"/>
                  </a:lnTo>
                  <a:lnTo>
                    <a:pt x="0" y="1270000"/>
                  </a:lnTo>
                  <a:lnTo>
                    <a:pt x="1270000" y="1270000"/>
                  </a:lnTo>
                  <a:close/>
                </a:path>
              </a:pathLst>
            </a:custGeom>
            <a:solidFill>
              <a:srgbClr val="89D1FF"/>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grpSp>
      <p:sp>
        <p:nvSpPr>
          <p:cNvPr id="2" name="Divider text"/>
          <p:cNvSpPr>
            <a:spLocks noGrp="1"/>
          </p:cNvSpPr>
          <p:nvPr>
            <p:ph type="ctrTitle" hasCustomPrompt="1"/>
          </p:nvPr>
        </p:nvSpPr>
        <p:spPr bwMode="black">
          <a:xfrm>
            <a:off x="1096994" y="2555779"/>
            <a:ext cx="7460161" cy="677108"/>
          </a:xfrm>
        </p:spPr>
        <p:txBody>
          <a:bodyPr anchor="b" anchorCtr="0">
            <a:noAutofit/>
          </a:bodyPr>
          <a:lstStyle>
            <a:lvl1pPr>
              <a:lnSpc>
                <a:spcPct val="90000"/>
              </a:lnSpc>
              <a:defRPr sz="4399" b="0" i="0">
                <a:solidFill>
                  <a:schemeClr val="bg1"/>
                </a:solidFill>
                <a:latin typeface="72 Brand Medium" panose="020B0504030603020204" pitchFamily="34" charset="0"/>
              </a:defRPr>
            </a:lvl1pPr>
          </a:lstStyle>
          <a:p>
            <a:r>
              <a:rPr lang="en-US" dirty="0"/>
              <a:t>Section divider blue</a:t>
            </a:r>
            <a:endParaRPr lang="de-DE" dirty="0"/>
          </a:p>
        </p:txBody>
      </p:sp>
    </p:spTree>
    <p:extLst>
      <p:ext uri="{BB962C8B-B14F-4D97-AF65-F5344CB8AC3E}">
        <p14:creationId xmlns:p14="http://schemas.microsoft.com/office/powerpoint/2010/main" val="1581986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03">
          <p15:clr>
            <a:srgbClr val="FBAE40"/>
          </p15:clr>
        </p15:guide>
        <p15:guide id="2" orient="horz" pos="2160">
          <p15:clr>
            <a:srgbClr val="FBAE40"/>
          </p15:clr>
        </p15:guide>
        <p15:guide id="3" pos="736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Section divider teal">
    <p:bg>
      <p:bgPr>
        <a:solidFill>
          <a:srgbClr val="01293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1BB624C-993B-6373-2A51-D81F9B78AD46}"/>
              </a:ext>
            </a:extLst>
          </p:cNvPr>
          <p:cNvGrpSpPr/>
          <p:nvPr/>
        </p:nvGrpSpPr>
        <p:grpSpPr>
          <a:xfrm>
            <a:off x="2298512" y="1216759"/>
            <a:ext cx="8944737" cy="4473533"/>
            <a:chOff x="2299111" y="1216758"/>
            <a:chExt cx="10160000" cy="5080000"/>
          </a:xfrm>
        </p:grpSpPr>
        <p:sp>
          <p:nvSpPr>
            <p:cNvPr id="9" name="Freeform 8">
              <a:extLst>
                <a:ext uri="{FF2B5EF4-FFF2-40B4-BE49-F238E27FC236}">
                  <a16:creationId xmlns:a16="http://schemas.microsoft.com/office/drawing/2014/main" id="{7424538D-85D1-D2A3-2785-97ED32967665}"/>
                </a:ext>
              </a:extLst>
            </p:cNvPr>
            <p:cNvSpPr/>
            <p:nvPr/>
          </p:nvSpPr>
          <p:spPr>
            <a:xfrm>
              <a:off x="2299111" y="1216758"/>
              <a:ext cx="10160000" cy="5080000"/>
            </a:xfrm>
            <a:custGeom>
              <a:avLst/>
              <a:gdLst>
                <a:gd name="connsiteX0" fmla="*/ 10160000 w 10160000"/>
                <a:gd name="connsiteY0" fmla="*/ 0 h 5080000"/>
                <a:gd name="connsiteX1" fmla="*/ 0 w 10160000"/>
                <a:gd name="connsiteY1" fmla="*/ 0 h 5080000"/>
                <a:gd name="connsiteX2" fmla="*/ 0 w 10160000"/>
                <a:gd name="connsiteY2" fmla="*/ 5080000 h 5080000"/>
                <a:gd name="connsiteX3" fmla="*/ 5080000 w 10160000"/>
                <a:gd name="connsiteY3" fmla="*/ 5080000 h 5080000"/>
              </a:gdLst>
              <a:ahLst/>
              <a:cxnLst>
                <a:cxn ang="0">
                  <a:pos x="connsiteX0" y="connsiteY0"/>
                </a:cxn>
                <a:cxn ang="1">
                  <a:pos x="connsiteX1" y="connsiteY1"/>
                </a:cxn>
                <a:cxn ang="2">
                  <a:pos x="connsiteX2" y="connsiteY2"/>
                </a:cxn>
                <a:cxn ang="3">
                  <a:pos x="connsiteX3" y="connsiteY3"/>
                </a:cxn>
              </a:cxnLst>
              <a:rect l="l" t="t" r="r" b="b"/>
              <a:pathLst>
                <a:path w="10160000" h="5080000">
                  <a:moveTo>
                    <a:pt x="10160000" y="0"/>
                  </a:moveTo>
                  <a:lnTo>
                    <a:pt x="0" y="0"/>
                  </a:lnTo>
                  <a:lnTo>
                    <a:pt x="0" y="5080000"/>
                  </a:lnTo>
                  <a:lnTo>
                    <a:pt x="5080000" y="5080000"/>
                  </a:lnTo>
                  <a:close/>
                </a:path>
              </a:pathLst>
            </a:custGeom>
            <a:solidFill>
              <a:srgbClr val="02414C"/>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sp>
          <p:nvSpPr>
            <p:cNvPr id="10" name="Freeform 9">
              <a:extLst>
                <a:ext uri="{FF2B5EF4-FFF2-40B4-BE49-F238E27FC236}">
                  <a16:creationId xmlns:a16="http://schemas.microsoft.com/office/drawing/2014/main" id="{282DF4B8-4BD8-8A03-90E0-91648224810F}"/>
                </a:ext>
              </a:extLst>
            </p:cNvPr>
            <p:cNvSpPr/>
            <p:nvPr/>
          </p:nvSpPr>
          <p:spPr>
            <a:xfrm>
              <a:off x="3569111" y="2486758"/>
              <a:ext cx="7620000" cy="3810000"/>
            </a:xfrm>
            <a:custGeom>
              <a:avLst/>
              <a:gdLst>
                <a:gd name="connsiteX0" fmla="*/ 7620000 w 7620000"/>
                <a:gd name="connsiteY0" fmla="*/ 0 h 3810000"/>
                <a:gd name="connsiteX1" fmla="*/ 0 w 7620000"/>
                <a:gd name="connsiteY1" fmla="*/ 0 h 3810000"/>
                <a:gd name="connsiteX2" fmla="*/ 0 w 7620000"/>
                <a:gd name="connsiteY2" fmla="*/ 3810000 h 3810000"/>
                <a:gd name="connsiteX3" fmla="*/ 3810000 w 7620000"/>
                <a:gd name="connsiteY3" fmla="*/ 3810000 h 3810000"/>
              </a:gdLst>
              <a:ahLst/>
              <a:cxnLst>
                <a:cxn ang="0">
                  <a:pos x="connsiteX0" y="connsiteY0"/>
                </a:cxn>
                <a:cxn ang="1">
                  <a:pos x="connsiteX1" y="connsiteY1"/>
                </a:cxn>
                <a:cxn ang="2">
                  <a:pos x="connsiteX2" y="connsiteY2"/>
                </a:cxn>
                <a:cxn ang="3">
                  <a:pos x="connsiteX3" y="connsiteY3"/>
                </a:cxn>
              </a:cxnLst>
              <a:rect l="l" t="t" r="r" b="b"/>
              <a:pathLst>
                <a:path w="7620000" h="3810000">
                  <a:moveTo>
                    <a:pt x="7620000" y="0"/>
                  </a:moveTo>
                  <a:lnTo>
                    <a:pt x="0" y="0"/>
                  </a:lnTo>
                  <a:lnTo>
                    <a:pt x="0" y="3810000"/>
                  </a:lnTo>
                  <a:lnTo>
                    <a:pt x="3810000" y="3810000"/>
                  </a:lnTo>
                  <a:close/>
                </a:path>
              </a:pathLst>
            </a:custGeom>
            <a:solidFill>
              <a:srgbClr val="07838F"/>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sp>
          <p:nvSpPr>
            <p:cNvPr id="11" name="Freeform 3">
              <a:extLst>
                <a:ext uri="{FF2B5EF4-FFF2-40B4-BE49-F238E27FC236}">
                  <a16:creationId xmlns:a16="http://schemas.microsoft.com/office/drawing/2014/main" id="{559FC23F-947E-4468-4365-BF29B3FEC7D8}"/>
                </a:ext>
              </a:extLst>
            </p:cNvPr>
            <p:cNvSpPr/>
            <p:nvPr/>
          </p:nvSpPr>
          <p:spPr>
            <a:xfrm>
              <a:off x="4839111" y="3756758"/>
              <a:ext cx="5080000" cy="2540000"/>
            </a:xfrm>
            <a:custGeom>
              <a:avLst/>
              <a:gdLst>
                <a:gd name="connsiteX0" fmla="*/ 5080000 w 5080000"/>
                <a:gd name="connsiteY0" fmla="*/ 0 h 2540000"/>
                <a:gd name="connsiteX1" fmla="*/ 0 w 5080000"/>
                <a:gd name="connsiteY1" fmla="*/ 0 h 2540000"/>
                <a:gd name="connsiteX2" fmla="*/ 0 w 5080000"/>
                <a:gd name="connsiteY2" fmla="*/ 2540000 h 2540000"/>
                <a:gd name="connsiteX3" fmla="*/ 2540000 w 5080000"/>
                <a:gd name="connsiteY3" fmla="*/ 2540000 h 2540000"/>
              </a:gdLst>
              <a:ahLst/>
              <a:cxnLst>
                <a:cxn ang="0">
                  <a:pos x="connsiteX0" y="connsiteY0"/>
                </a:cxn>
                <a:cxn ang="1">
                  <a:pos x="connsiteX1" y="connsiteY1"/>
                </a:cxn>
                <a:cxn ang="2">
                  <a:pos x="connsiteX2" y="connsiteY2"/>
                </a:cxn>
                <a:cxn ang="3">
                  <a:pos x="connsiteX3" y="connsiteY3"/>
                </a:cxn>
              </a:cxnLst>
              <a:rect l="l" t="t" r="r" b="b"/>
              <a:pathLst>
                <a:path w="5080000" h="2540000">
                  <a:moveTo>
                    <a:pt x="5080000" y="0"/>
                  </a:moveTo>
                  <a:lnTo>
                    <a:pt x="0" y="0"/>
                  </a:lnTo>
                  <a:lnTo>
                    <a:pt x="0" y="2540000"/>
                  </a:lnTo>
                  <a:lnTo>
                    <a:pt x="2540000" y="2540000"/>
                  </a:lnTo>
                  <a:close/>
                </a:path>
              </a:pathLst>
            </a:custGeom>
            <a:solidFill>
              <a:srgbClr val="049F9A"/>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sp>
          <p:nvSpPr>
            <p:cNvPr id="12" name="Freeform 3">
              <a:extLst>
                <a:ext uri="{FF2B5EF4-FFF2-40B4-BE49-F238E27FC236}">
                  <a16:creationId xmlns:a16="http://schemas.microsoft.com/office/drawing/2014/main" id="{6597B47B-F2A5-5666-8D5D-659FD2079640}"/>
                </a:ext>
              </a:extLst>
            </p:cNvPr>
            <p:cNvSpPr/>
            <p:nvPr/>
          </p:nvSpPr>
          <p:spPr>
            <a:xfrm>
              <a:off x="6109112" y="5026758"/>
              <a:ext cx="2540000" cy="1270000"/>
            </a:xfrm>
            <a:custGeom>
              <a:avLst/>
              <a:gdLst>
                <a:gd name="connsiteX0" fmla="*/ 2540000 w 2540000"/>
                <a:gd name="connsiteY0" fmla="*/ 0 h 1270000"/>
                <a:gd name="connsiteX1" fmla="*/ 0 w 2540000"/>
                <a:gd name="connsiteY1" fmla="*/ 0 h 1270000"/>
                <a:gd name="connsiteX2" fmla="*/ 0 w 2540000"/>
                <a:gd name="connsiteY2" fmla="*/ 1270000 h 1270000"/>
                <a:gd name="connsiteX3" fmla="*/ 1270000 w 2540000"/>
                <a:gd name="connsiteY3" fmla="*/ 1270000 h 1270000"/>
              </a:gdLst>
              <a:ahLst/>
              <a:cxnLst>
                <a:cxn ang="0">
                  <a:pos x="connsiteX0" y="connsiteY0"/>
                </a:cxn>
                <a:cxn ang="1">
                  <a:pos x="connsiteX1" y="connsiteY1"/>
                </a:cxn>
                <a:cxn ang="2">
                  <a:pos x="connsiteX2" y="connsiteY2"/>
                </a:cxn>
                <a:cxn ang="3">
                  <a:pos x="connsiteX3" y="connsiteY3"/>
                </a:cxn>
              </a:cxnLst>
              <a:rect l="l" t="t" r="r" b="b"/>
              <a:pathLst>
                <a:path w="2540000" h="1270000">
                  <a:moveTo>
                    <a:pt x="2540000" y="0"/>
                  </a:moveTo>
                  <a:lnTo>
                    <a:pt x="0" y="0"/>
                  </a:lnTo>
                  <a:lnTo>
                    <a:pt x="0" y="1270000"/>
                  </a:lnTo>
                  <a:lnTo>
                    <a:pt x="1270000" y="1270000"/>
                  </a:lnTo>
                  <a:close/>
                </a:path>
              </a:pathLst>
            </a:custGeom>
            <a:solidFill>
              <a:srgbClr val="2CE0BF"/>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grpSp>
      <p:sp>
        <p:nvSpPr>
          <p:cNvPr id="2" name="Divider text"/>
          <p:cNvSpPr>
            <a:spLocks noGrp="1"/>
          </p:cNvSpPr>
          <p:nvPr>
            <p:ph type="ctrTitle" hasCustomPrompt="1"/>
          </p:nvPr>
        </p:nvSpPr>
        <p:spPr bwMode="black">
          <a:xfrm>
            <a:off x="1096994" y="2555779"/>
            <a:ext cx="7460161" cy="677108"/>
          </a:xfrm>
        </p:spPr>
        <p:txBody>
          <a:bodyPr anchor="b" anchorCtr="0">
            <a:noAutofit/>
          </a:bodyPr>
          <a:lstStyle>
            <a:lvl1pPr>
              <a:lnSpc>
                <a:spcPct val="90000"/>
              </a:lnSpc>
              <a:defRPr sz="4399" b="0" i="0">
                <a:solidFill>
                  <a:schemeClr val="bg1"/>
                </a:solidFill>
                <a:latin typeface="72 Brand Medium" panose="020B0504030603020204" pitchFamily="34" charset="0"/>
              </a:defRPr>
            </a:lvl1pPr>
          </a:lstStyle>
          <a:p>
            <a:r>
              <a:rPr lang="en-US" dirty="0"/>
              <a:t>Section divider teal</a:t>
            </a:r>
            <a:endParaRPr lang="de-DE" dirty="0"/>
          </a:p>
        </p:txBody>
      </p:sp>
    </p:spTree>
    <p:extLst>
      <p:ext uri="{BB962C8B-B14F-4D97-AF65-F5344CB8AC3E}">
        <p14:creationId xmlns:p14="http://schemas.microsoft.com/office/powerpoint/2010/main" val="3450276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03">
          <p15:clr>
            <a:srgbClr val="FBAE40"/>
          </p15:clr>
        </p15:guide>
        <p15:guide id="2" orient="horz" pos="2160">
          <p15:clr>
            <a:srgbClr val="FBAE40"/>
          </p15:clr>
        </p15:guide>
        <p15:guide id="3" pos="736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Section divider indigo">
    <p:bg>
      <p:bgPr>
        <a:solidFill>
          <a:srgbClr val="0E0637"/>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C4DEC5D-57E1-4A0B-F0EE-A83FB5773238}"/>
              </a:ext>
            </a:extLst>
          </p:cNvPr>
          <p:cNvGrpSpPr/>
          <p:nvPr/>
        </p:nvGrpSpPr>
        <p:grpSpPr>
          <a:xfrm>
            <a:off x="2298512" y="1216759"/>
            <a:ext cx="8944737" cy="4473533"/>
            <a:chOff x="2299111" y="1216758"/>
            <a:chExt cx="10160000" cy="5080000"/>
          </a:xfrm>
        </p:grpSpPr>
        <p:sp>
          <p:nvSpPr>
            <p:cNvPr id="9" name="Freeform 8">
              <a:extLst>
                <a:ext uri="{FF2B5EF4-FFF2-40B4-BE49-F238E27FC236}">
                  <a16:creationId xmlns:a16="http://schemas.microsoft.com/office/drawing/2014/main" id="{54D95406-37DE-2686-8937-E25C5E9AAD19}"/>
                </a:ext>
              </a:extLst>
            </p:cNvPr>
            <p:cNvSpPr/>
            <p:nvPr/>
          </p:nvSpPr>
          <p:spPr>
            <a:xfrm>
              <a:off x="2299111" y="1216758"/>
              <a:ext cx="10160000" cy="5080000"/>
            </a:xfrm>
            <a:custGeom>
              <a:avLst/>
              <a:gdLst>
                <a:gd name="connsiteX0" fmla="*/ 10160000 w 10160000"/>
                <a:gd name="connsiteY0" fmla="*/ 0 h 5080000"/>
                <a:gd name="connsiteX1" fmla="*/ 0 w 10160000"/>
                <a:gd name="connsiteY1" fmla="*/ 0 h 5080000"/>
                <a:gd name="connsiteX2" fmla="*/ 0 w 10160000"/>
                <a:gd name="connsiteY2" fmla="*/ 5080000 h 5080000"/>
                <a:gd name="connsiteX3" fmla="*/ 5080000 w 10160000"/>
                <a:gd name="connsiteY3" fmla="*/ 5080000 h 5080000"/>
              </a:gdLst>
              <a:ahLst/>
              <a:cxnLst>
                <a:cxn ang="0">
                  <a:pos x="connsiteX0" y="connsiteY0"/>
                </a:cxn>
                <a:cxn ang="1">
                  <a:pos x="connsiteX1" y="connsiteY1"/>
                </a:cxn>
                <a:cxn ang="2">
                  <a:pos x="connsiteX2" y="connsiteY2"/>
                </a:cxn>
                <a:cxn ang="3">
                  <a:pos x="connsiteX3" y="connsiteY3"/>
                </a:cxn>
              </a:cxnLst>
              <a:rect l="l" t="t" r="r" b="b"/>
              <a:pathLst>
                <a:path w="10160000" h="5080000">
                  <a:moveTo>
                    <a:pt x="10160000" y="0"/>
                  </a:moveTo>
                  <a:lnTo>
                    <a:pt x="0" y="0"/>
                  </a:lnTo>
                  <a:lnTo>
                    <a:pt x="0" y="5080000"/>
                  </a:lnTo>
                  <a:lnTo>
                    <a:pt x="5080000" y="5080000"/>
                  </a:lnTo>
                  <a:close/>
                </a:path>
              </a:pathLst>
            </a:custGeom>
            <a:solidFill>
              <a:srgbClr val="1C0C6E"/>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sp>
          <p:nvSpPr>
            <p:cNvPr id="10" name="Freeform 9">
              <a:extLst>
                <a:ext uri="{FF2B5EF4-FFF2-40B4-BE49-F238E27FC236}">
                  <a16:creationId xmlns:a16="http://schemas.microsoft.com/office/drawing/2014/main" id="{0E4994E8-C3FB-2372-AEA3-E561D6936C0E}"/>
                </a:ext>
              </a:extLst>
            </p:cNvPr>
            <p:cNvSpPr/>
            <p:nvPr/>
          </p:nvSpPr>
          <p:spPr>
            <a:xfrm>
              <a:off x="3569111" y="2486758"/>
              <a:ext cx="7620000" cy="3810000"/>
            </a:xfrm>
            <a:custGeom>
              <a:avLst/>
              <a:gdLst>
                <a:gd name="connsiteX0" fmla="*/ 7620000 w 7620000"/>
                <a:gd name="connsiteY0" fmla="*/ 0 h 3810000"/>
                <a:gd name="connsiteX1" fmla="*/ 0 w 7620000"/>
                <a:gd name="connsiteY1" fmla="*/ 0 h 3810000"/>
                <a:gd name="connsiteX2" fmla="*/ 0 w 7620000"/>
                <a:gd name="connsiteY2" fmla="*/ 3810000 h 3810000"/>
                <a:gd name="connsiteX3" fmla="*/ 3810000 w 7620000"/>
                <a:gd name="connsiteY3" fmla="*/ 3810000 h 3810000"/>
              </a:gdLst>
              <a:ahLst/>
              <a:cxnLst>
                <a:cxn ang="0">
                  <a:pos x="connsiteX0" y="connsiteY0"/>
                </a:cxn>
                <a:cxn ang="1">
                  <a:pos x="connsiteX1" y="connsiteY1"/>
                </a:cxn>
                <a:cxn ang="2">
                  <a:pos x="connsiteX2" y="connsiteY2"/>
                </a:cxn>
                <a:cxn ang="3">
                  <a:pos x="connsiteX3" y="connsiteY3"/>
                </a:cxn>
              </a:cxnLst>
              <a:rect l="l" t="t" r="r" b="b"/>
              <a:pathLst>
                <a:path w="7620000" h="3810000">
                  <a:moveTo>
                    <a:pt x="7620000" y="0"/>
                  </a:moveTo>
                  <a:lnTo>
                    <a:pt x="0" y="0"/>
                  </a:lnTo>
                  <a:lnTo>
                    <a:pt x="0" y="3810000"/>
                  </a:lnTo>
                  <a:lnTo>
                    <a:pt x="3810000" y="3810000"/>
                  </a:lnTo>
                  <a:close/>
                </a:path>
              </a:pathLst>
            </a:custGeom>
            <a:solidFill>
              <a:srgbClr val="5D36FF"/>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dirty="0">
                <a:latin typeface="+mn-lt"/>
              </a:endParaRPr>
            </a:p>
          </p:txBody>
        </p:sp>
        <p:sp>
          <p:nvSpPr>
            <p:cNvPr id="11" name="Freeform 3">
              <a:extLst>
                <a:ext uri="{FF2B5EF4-FFF2-40B4-BE49-F238E27FC236}">
                  <a16:creationId xmlns:a16="http://schemas.microsoft.com/office/drawing/2014/main" id="{A276D9AF-6B5B-D9DE-35F1-B22E2B06801E}"/>
                </a:ext>
              </a:extLst>
            </p:cNvPr>
            <p:cNvSpPr/>
            <p:nvPr/>
          </p:nvSpPr>
          <p:spPr>
            <a:xfrm>
              <a:off x="4839111" y="3756758"/>
              <a:ext cx="5080000" cy="2540000"/>
            </a:xfrm>
            <a:custGeom>
              <a:avLst/>
              <a:gdLst>
                <a:gd name="connsiteX0" fmla="*/ 5080000 w 5080000"/>
                <a:gd name="connsiteY0" fmla="*/ 0 h 2540000"/>
                <a:gd name="connsiteX1" fmla="*/ 0 w 5080000"/>
                <a:gd name="connsiteY1" fmla="*/ 0 h 2540000"/>
                <a:gd name="connsiteX2" fmla="*/ 0 w 5080000"/>
                <a:gd name="connsiteY2" fmla="*/ 2540000 h 2540000"/>
                <a:gd name="connsiteX3" fmla="*/ 2540000 w 5080000"/>
                <a:gd name="connsiteY3" fmla="*/ 2540000 h 2540000"/>
              </a:gdLst>
              <a:ahLst/>
              <a:cxnLst>
                <a:cxn ang="0">
                  <a:pos x="connsiteX0" y="connsiteY0"/>
                </a:cxn>
                <a:cxn ang="1">
                  <a:pos x="connsiteX1" y="connsiteY1"/>
                </a:cxn>
                <a:cxn ang="2">
                  <a:pos x="connsiteX2" y="connsiteY2"/>
                </a:cxn>
                <a:cxn ang="3">
                  <a:pos x="connsiteX3" y="connsiteY3"/>
                </a:cxn>
              </a:cxnLst>
              <a:rect l="l" t="t" r="r" b="b"/>
              <a:pathLst>
                <a:path w="5080000" h="2540000">
                  <a:moveTo>
                    <a:pt x="5080000" y="0"/>
                  </a:moveTo>
                  <a:lnTo>
                    <a:pt x="0" y="0"/>
                  </a:lnTo>
                  <a:lnTo>
                    <a:pt x="0" y="2540000"/>
                  </a:lnTo>
                  <a:lnTo>
                    <a:pt x="2540000" y="2540000"/>
                  </a:lnTo>
                  <a:close/>
                </a:path>
              </a:pathLst>
            </a:custGeom>
            <a:solidFill>
              <a:srgbClr val="7858FF"/>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sp>
          <p:nvSpPr>
            <p:cNvPr id="12" name="Freeform 3">
              <a:extLst>
                <a:ext uri="{FF2B5EF4-FFF2-40B4-BE49-F238E27FC236}">
                  <a16:creationId xmlns:a16="http://schemas.microsoft.com/office/drawing/2014/main" id="{7D923668-B754-0889-EC01-CEC8C1C47C4A}"/>
                </a:ext>
              </a:extLst>
            </p:cNvPr>
            <p:cNvSpPr/>
            <p:nvPr/>
          </p:nvSpPr>
          <p:spPr>
            <a:xfrm>
              <a:off x="6109112" y="5026758"/>
              <a:ext cx="2540000" cy="1270000"/>
            </a:xfrm>
            <a:custGeom>
              <a:avLst/>
              <a:gdLst>
                <a:gd name="connsiteX0" fmla="*/ 2540000 w 2540000"/>
                <a:gd name="connsiteY0" fmla="*/ 0 h 1270000"/>
                <a:gd name="connsiteX1" fmla="*/ 0 w 2540000"/>
                <a:gd name="connsiteY1" fmla="*/ 0 h 1270000"/>
                <a:gd name="connsiteX2" fmla="*/ 0 w 2540000"/>
                <a:gd name="connsiteY2" fmla="*/ 1270000 h 1270000"/>
                <a:gd name="connsiteX3" fmla="*/ 1270000 w 2540000"/>
                <a:gd name="connsiteY3" fmla="*/ 1270000 h 1270000"/>
              </a:gdLst>
              <a:ahLst/>
              <a:cxnLst>
                <a:cxn ang="0">
                  <a:pos x="connsiteX0" y="connsiteY0"/>
                </a:cxn>
                <a:cxn ang="1">
                  <a:pos x="connsiteX1" y="connsiteY1"/>
                </a:cxn>
                <a:cxn ang="2">
                  <a:pos x="connsiteX2" y="connsiteY2"/>
                </a:cxn>
                <a:cxn ang="3">
                  <a:pos x="connsiteX3" y="connsiteY3"/>
                </a:cxn>
              </a:cxnLst>
              <a:rect l="l" t="t" r="r" b="b"/>
              <a:pathLst>
                <a:path w="2540000" h="1270000">
                  <a:moveTo>
                    <a:pt x="2540000" y="0"/>
                  </a:moveTo>
                  <a:lnTo>
                    <a:pt x="0" y="0"/>
                  </a:lnTo>
                  <a:lnTo>
                    <a:pt x="0" y="1270000"/>
                  </a:lnTo>
                  <a:lnTo>
                    <a:pt x="1270000" y="1270000"/>
                  </a:lnTo>
                  <a:close/>
                </a:path>
              </a:pathLst>
            </a:custGeom>
            <a:solidFill>
              <a:srgbClr val="B894FF"/>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grpSp>
      <p:sp>
        <p:nvSpPr>
          <p:cNvPr id="2" name="Divider text"/>
          <p:cNvSpPr>
            <a:spLocks noGrp="1"/>
          </p:cNvSpPr>
          <p:nvPr>
            <p:ph type="ctrTitle" hasCustomPrompt="1"/>
          </p:nvPr>
        </p:nvSpPr>
        <p:spPr bwMode="black">
          <a:xfrm>
            <a:off x="1096994" y="2555779"/>
            <a:ext cx="7460161" cy="677108"/>
          </a:xfrm>
        </p:spPr>
        <p:txBody>
          <a:bodyPr anchor="b" anchorCtr="0">
            <a:noAutofit/>
          </a:bodyPr>
          <a:lstStyle>
            <a:lvl1pPr>
              <a:lnSpc>
                <a:spcPct val="90000"/>
              </a:lnSpc>
              <a:defRPr sz="4399" b="0" i="0">
                <a:solidFill>
                  <a:srgbClr val="C2FCEE"/>
                </a:solidFill>
                <a:latin typeface="72 Brand Medium" panose="020B0504030603020204" pitchFamily="34" charset="0"/>
              </a:defRPr>
            </a:lvl1pPr>
          </a:lstStyle>
          <a:p>
            <a:r>
              <a:rPr lang="en-US" dirty="0"/>
              <a:t>Section divider indigo</a:t>
            </a:r>
            <a:endParaRPr lang="de-DE" dirty="0"/>
          </a:p>
        </p:txBody>
      </p:sp>
    </p:spTree>
    <p:extLst>
      <p:ext uri="{BB962C8B-B14F-4D97-AF65-F5344CB8AC3E}">
        <p14:creationId xmlns:p14="http://schemas.microsoft.com/office/powerpoint/2010/main" val="3380298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03">
          <p15:clr>
            <a:srgbClr val="FBAE40"/>
          </p15:clr>
        </p15:guide>
        <p15:guide id="2" orient="horz" pos="2160">
          <p15:clr>
            <a:srgbClr val="FBAE40"/>
          </p15:clr>
        </p15:guide>
        <p15:guide id="3" pos="736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Title Dark_30088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cNvSpPr>
            <a:spLocks noGrp="1"/>
          </p:cNvSpPr>
          <p:nvPr>
            <p:ph type="title" hasCustomPrompt="1"/>
          </p:nvPr>
        </p:nvSpPr>
        <p:spPr>
          <a:xfrm>
            <a:off x="731329" y="3160374"/>
            <a:ext cx="4996467" cy="1218795"/>
          </a:xfrm>
        </p:spPr>
        <p:txBody>
          <a:bodyPr anchor="b" anchorCtr="0">
            <a:spAutoFit/>
          </a:bodyPr>
          <a:lstStyle>
            <a:lvl1pPr>
              <a:lnSpc>
                <a:spcPct val="90000"/>
              </a:lnSpc>
              <a:defRPr sz="4399" b="0" i="0">
                <a:solidFill>
                  <a:schemeClr val="bg1"/>
                </a:solidFill>
                <a:latin typeface="+mj-lt"/>
                <a:cs typeface="72" panose="020B0503030000000003" pitchFamily="34" charset="0"/>
              </a:defRPr>
            </a:lvl1pPr>
          </a:lstStyle>
          <a:p>
            <a:pPr fontAlgn="base">
              <a:spcBef>
                <a:spcPct val="50000"/>
              </a:spcBef>
              <a:spcAft>
                <a:spcPct val="0"/>
              </a:spcAft>
              <a:buClr>
                <a:srgbClr val="F0AB00"/>
              </a:buClr>
              <a:buSzPct val="80000"/>
            </a:pPr>
            <a:r>
              <a:rPr lang="en-US" dirty="0"/>
              <a:t>Title sentence case no period</a:t>
            </a:r>
            <a:endParaRPr lang="de-DE" sz="3599" kern="0" dirty="0" err="1">
              <a:ea typeface="72 Brand" pitchFamily="34" charset="-128"/>
              <a:cs typeface="72 Brand" pitchFamily="34" charset="-128"/>
            </a:endParaRPr>
          </a:p>
        </p:txBody>
      </p:sp>
      <p:sp>
        <p:nvSpPr>
          <p:cNvPr id="6" name="Classification-Dynamic" descr="{&quot;templafy&quot;:{&quot;id&quot;:&quot;7d0313a9-572b-4b1a-be2e-2387ea1b4290&quot;}}">
            <a:extLst>
              <a:ext uri="{FF2B5EF4-FFF2-40B4-BE49-F238E27FC236}">
                <a16:creationId xmlns:a16="http://schemas.microsoft.com/office/drawing/2014/main" id="{870EB466-B92B-9D4D-974E-A49C0F424152}"/>
              </a:ext>
            </a:extLst>
          </p:cNvPr>
          <p:cNvSpPr txBox="1"/>
          <p:nvPr/>
        </p:nvSpPr>
        <p:spPr>
          <a:xfrm>
            <a:off x="731329" y="6400800"/>
            <a:ext cx="4984814" cy="15388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000" b="0" i="0" kern="0" dirty="0">
                <a:solidFill>
                  <a:schemeClr val="tx1"/>
                </a:solidFill>
                <a:latin typeface="72 Brand" panose="020B0504030603020204" pitchFamily="34" charset="0"/>
                <a:ea typeface="72 Brand" pitchFamily="34" charset="-128"/>
                <a:cs typeface="72 Brand" pitchFamily="34" charset="-128"/>
              </a:rPr>
              <a:t>PUBLIC</a:t>
            </a:r>
          </a:p>
        </p:txBody>
      </p:sp>
      <p:sp>
        <p:nvSpPr>
          <p:cNvPr id="3" name="Text Placeholder 2">
            <a:extLst>
              <a:ext uri="{FF2B5EF4-FFF2-40B4-BE49-F238E27FC236}">
                <a16:creationId xmlns:a16="http://schemas.microsoft.com/office/drawing/2014/main" id="{26DF6D33-96AB-F576-D1B4-A1E58559E625}"/>
              </a:ext>
            </a:extLst>
          </p:cNvPr>
          <p:cNvSpPr>
            <a:spLocks noGrp="1"/>
          </p:cNvSpPr>
          <p:nvPr>
            <p:ph type="body" sz="quarter" idx="10" hasCustomPrompt="1"/>
          </p:nvPr>
        </p:nvSpPr>
        <p:spPr>
          <a:xfrm>
            <a:off x="731330" y="4595921"/>
            <a:ext cx="4783797" cy="369332"/>
          </a:xfrm>
        </p:spPr>
        <p:txBody>
          <a:bodyPr/>
          <a:lstStyle>
            <a:lvl1pPr>
              <a:defRPr sz="2399">
                <a:solidFill>
                  <a:schemeClr val="bg1"/>
                </a:solidFill>
              </a:defRPr>
            </a:lvl1pPr>
          </a:lstStyle>
          <a:p>
            <a:pPr lvl="0"/>
            <a:r>
              <a:rPr lang="en-US" dirty="0"/>
              <a:t>Subtitle sentence case no period</a:t>
            </a:r>
          </a:p>
        </p:txBody>
      </p:sp>
      <p:pic>
        <p:nvPicPr>
          <p:cNvPr id="2" name="Picture 1">
            <a:extLst>
              <a:ext uri="{FF2B5EF4-FFF2-40B4-BE49-F238E27FC236}">
                <a16:creationId xmlns:a16="http://schemas.microsoft.com/office/drawing/2014/main" id="{B47CBA83-D446-BFFC-EC65-B0E865901B51}"/>
              </a:ext>
            </a:extLst>
          </p:cNvPr>
          <p:cNvPicPr>
            <a:picLocks noChangeAspect="1"/>
          </p:cNvPicPr>
          <p:nvPr userDrawn="1"/>
        </p:nvPicPr>
        <p:blipFill>
          <a:blip r:embed="rId3"/>
          <a:stretch>
            <a:fillRect/>
          </a:stretch>
        </p:blipFill>
        <p:spPr>
          <a:xfrm>
            <a:off x="731330" y="704108"/>
            <a:ext cx="2514600" cy="508000"/>
          </a:xfrm>
          <a:prstGeom prst="rect">
            <a:avLst/>
          </a:prstGeom>
        </p:spPr>
      </p:pic>
    </p:spTree>
    <p:extLst>
      <p:ext uri="{BB962C8B-B14F-4D97-AF65-F5344CB8AC3E}">
        <p14:creationId xmlns:p14="http://schemas.microsoft.com/office/powerpoint/2010/main" val="13935100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704">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Section divider pink">
    <p:bg>
      <p:bgPr>
        <a:solidFill>
          <a:srgbClr val="28004A"/>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E672FE0-3353-98C6-DC86-130BA9E0A30C}"/>
              </a:ext>
            </a:extLst>
          </p:cNvPr>
          <p:cNvGrpSpPr/>
          <p:nvPr/>
        </p:nvGrpSpPr>
        <p:grpSpPr>
          <a:xfrm>
            <a:off x="2298512" y="1216759"/>
            <a:ext cx="8944737" cy="4473533"/>
            <a:chOff x="2299111" y="1216758"/>
            <a:chExt cx="10160000" cy="5080000"/>
          </a:xfrm>
        </p:grpSpPr>
        <p:sp>
          <p:nvSpPr>
            <p:cNvPr id="9" name="Freeform 8">
              <a:extLst>
                <a:ext uri="{FF2B5EF4-FFF2-40B4-BE49-F238E27FC236}">
                  <a16:creationId xmlns:a16="http://schemas.microsoft.com/office/drawing/2014/main" id="{E4D32241-C05F-B0C7-7AFB-CF3099A8583B}"/>
                </a:ext>
              </a:extLst>
            </p:cNvPr>
            <p:cNvSpPr/>
            <p:nvPr/>
          </p:nvSpPr>
          <p:spPr>
            <a:xfrm>
              <a:off x="2299111" y="1216758"/>
              <a:ext cx="10160000" cy="5080000"/>
            </a:xfrm>
            <a:custGeom>
              <a:avLst/>
              <a:gdLst>
                <a:gd name="connsiteX0" fmla="*/ 10160000 w 10160000"/>
                <a:gd name="connsiteY0" fmla="*/ 0 h 5080000"/>
                <a:gd name="connsiteX1" fmla="*/ 0 w 10160000"/>
                <a:gd name="connsiteY1" fmla="*/ 0 h 5080000"/>
                <a:gd name="connsiteX2" fmla="*/ 0 w 10160000"/>
                <a:gd name="connsiteY2" fmla="*/ 5080000 h 5080000"/>
                <a:gd name="connsiteX3" fmla="*/ 5080000 w 10160000"/>
                <a:gd name="connsiteY3" fmla="*/ 5080000 h 5080000"/>
              </a:gdLst>
              <a:ahLst/>
              <a:cxnLst>
                <a:cxn ang="0">
                  <a:pos x="connsiteX0" y="connsiteY0"/>
                </a:cxn>
                <a:cxn ang="1">
                  <a:pos x="connsiteX1" y="connsiteY1"/>
                </a:cxn>
                <a:cxn ang="2">
                  <a:pos x="connsiteX2" y="connsiteY2"/>
                </a:cxn>
                <a:cxn ang="3">
                  <a:pos x="connsiteX3" y="connsiteY3"/>
                </a:cxn>
              </a:cxnLst>
              <a:rect l="l" t="t" r="r" b="b"/>
              <a:pathLst>
                <a:path w="10160000" h="5080000">
                  <a:moveTo>
                    <a:pt x="10160000" y="0"/>
                  </a:moveTo>
                  <a:lnTo>
                    <a:pt x="0" y="0"/>
                  </a:lnTo>
                  <a:lnTo>
                    <a:pt x="0" y="5080000"/>
                  </a:lnTo>
                  <a:lnTo>
                    <a:pt x="5080000" y="5080000"/>
                  </a:lnTo>
                  <a:close/>
                </a:path>
              </a:pathLst>
            </a:custGeom>
            <a:solidFill>
              <a:srgbClr val="510080"/>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sp>
          <p:nvSpPr>
            <p:cNvPr id="10" name="Freeform 9">
              <a:extLst>
                <a:ext uri="{FF2B5EF4-FFF2-40B4-BE49-F238E27FC236}">
                  <a16:creationId xmlns:a16="http://schemas.microsoft.com/office/drawing/2014/main" id="{4014CE73-2DF5-D55B-3136-FA0ED2FD600F}"/>
                </a:ext>
              </a:extLst>
            </p:cNvPr>
            <p:cNvSpPr/>
            <p:nvPr/>
          </p:nvSpPr>
          <p:spPr>
            <a:xfrm>
              <a:off x="3569111" y="2486758"/>
              <a:ext cx="7620000" cy="3810000"/>
            </a:xfrm>
            <a:custGeom>
              <a:avLst/>
              <a:gdLst>
                <a:gd name="connsiteX0" fmla="*/ 7620000 w 7620000"/>
                <a:gd name="connsiteY0" fmla="*/ 0 h 3810000"/>
                <a:gd name="connsiteX1" fmla="*/ 0 w 7620000"/>
                <a:gd name="connsiteY1" fmla="*/ 0 h 3810000"/>
                <a:gd name="connsiteX2" fmla="*/ 0 w 7620000"/>
                <a:gd name="connsiteY2" fmla="*/ 3810000 h 3810000"/>
                <a:gd name="connsiteX3" fmla="*/ 3810000 w 7620000"/>
                <a:gd name="connsiteY3" fmla="*/ 3810000 h 3810000"/>
              </a:gdLst>
              <a:ahLst/>
              <a:cxnLst>
                <a:cxn ang="0">
                  <a:pos x="connsiteX0" y="connsiteY0"/>
                </a:cxn>
                <a:cxn ang="1">
                  <a:pos x="connsiteX1" y="connsiteY1"/>
                </a:cxn>
                <a:cxn ang="2">
                  <a:pos x="connsiteX2" y="connsiteY2"/>
                </a:cxn>
                <a:cxn ang="3">
                  <a:pos x="connsiteX3" y="connsiteY3"/>
                </a:cxn>
              </a:cxnLst>
              <a:rect l="l" t="t" r="r" b="b"/>
              <a:pathLst>
                <a:path w="7620000" h="3810000">
                  <a:moveTo>
                    <a:pt x="7620000" y="0"/>
                  </a:moveTo>
                  <a:lnTo>
                    <a:pt x="0" y="0"/>
                  </a:lnTo>
                  <a:lnTo>
                    <a:pt x="0" y="3810000"/>
                  </a:lnTo>
                  <a:lnTo>
                    <a:pt x="3810000" y="3810000"/>
                  </a:lnTo>
                  <a:close/>
                </a:path>
              </a:pathLst>
            </a:custGeom>
            <a:solidFill>
              <a:srgbClr val="CC00DC"/>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sp>
          <p:nvSpPr>
            <p:cNvPr id="11" name="Freeform 3">
              <a:extLst>
                <a:ext uri="{FF2B5EF4-FFF2-40B4-BE49-F238E27FC236}">
                  <a16:creationId xmlns:a16="http://schemas.microsoft.com/office/drawing/2014/main" id="{4DB3FBF5-D4F6-1B66-6067-99BC8ABE0BA0}"/>
                </a:ext>
              </a:extLst>
            </p:cNvPr>
            <p:cNvSpPr/>
            <p:nvPr/>
          </p:nvSpPr>
          <p:spPr>
            <a:xfrm>
              <a:off x="4839111" y="3756758"/>
              <a:ext cx="5080000" cy="2540000"/>
            </a:xfrm>
            <a:custGeom>
              <a:avLst/>
              <a:gdLst>
                <a:gd name="connsiteX0" fmla="*/ 5080000 w 5080000"/>
                <a:gd name="connsiteY0" fmla="*/ 0 h 2540000"/>
                <a:gd name="connsiteX1" fmla="*/ 0 w 5080000"/>
                <a:gd name="connsiteY1" fmla="*/ 0 h 2540000"/>
                <a:gd name="connsiteX2" fmla="*/ 0 w 5080000"/>
                <a:gd name="connsiteY2" fmla="*/ 2540000 h 2540000"/>
                <a:gd name="connsiteX3" fmla="*/ 2540000 w 5080000"/>
                <a:gd name="connsiteY3" fmla="*/ 2540000 h 2540000"/>
              </a:gdLst>
              <a:ahLst/>
              <a:cxnLst>
                <a:cxn ang="0">
                  <a:pos x="connsiteX0" y="connsiteY0"/>
                </a:cxn>
                <a:cxn ang="1">
                  <a:pos x="connsiteX1" y="connsiteY1"/>
                </a:cxn>
                <a:cxn ang="2">
                  <a:pos x="connsiteX2" y="connsiteY2"/>
                </a:cxn>
                <a:cxn ang="3">
                  <a:pos x="connsiteX3" y="connsiteY3"/>
                </a:cxn>
              </a:cxnLst>
              <a:rect l="l" t="t" r="r" b="b"/>
              <a:pathLst>
                <a:path w="5080000" h="2540000">
                  <a:moveTo>
                    <a:pt x="5080000" y="0"/>
                  </a:moveTo>
                  <a:lnTo>
                    <a:pt x="0" y="0"/>
                  </a:lnTo>
                  <a:lnTo>
                    <a:pt x="0" y="2540000"/>
                  </a:lnTo>
                  <a:lnTo>
                    <a:pt x="2540000" y="2540000"/>
                  </a:lnTo>
                  <a:close/>
                </a:path>
              </a:pathLst>
            </a:custGeom>
            <a:solidFill>
              <a:srgbClr val="F31DED"/>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sp>
          <p:nvSpPr>
            <p:cNvPr id="12" name="Freeform 3">
              <a:extLst>
                <a:ext uri="{FF2B5EF4-FFF2-40B4-BE49-F238E27FC236}">
                  <a16:creationId xmlns:a16="http://schemas.microsoft.com/office/drawing/2014/main" id="{6E755AD2-79FA-D7C1-EED3-02676BF01C1F}"/>
                </a:ext>
              </a:extLst>
            </p:cNvPr>
            <p:cNvSpPr/>
            <p:nvPr/>
          </p:nvSpPr>
          <p:spPr>
            <a:xfrm>
              <a:off x="6109112" y="5026758"/>
              <a:ext cx="2540000" cy="1270000"/>
            </a:xfrm>
            <a:custGeom>
              <a:avLst/>
              <a:gdLst>
                <a:gd name="connsiteX0" fmla="*/ 2540000 w 2540000"/>
                <a:gd name="connsiteY0" fmla="*/ 0 h 1270000"/>
                <a:gd name="connsiteX1" fmla="*/ 0 w 2540000"/>
                <a:gd name="connsiteY1" fmla="*/ 0 h 1270000"/>
                <a:gd name="connsiteX2" fmla="*/ 0 w 2540000"/>
                <a:gd name="connsiteY2" fmla="*/ 1270000 h 1270000"/>
                <a:gd name="connsiteX3" fmla="*/ 1270000 w 2540000"/>
                <a:gd name="connsiteY3" fmla="*/ 1270000 h 1270000"/>
              </a:gdLst>
              <a:ahLst/>
              <a:cxnLst>
                <a:cxn ang="0">
                  <a:pos x="connsiteX0" y="connsiteY0"/>
                </a:cxn>
                <a:cxn ang="1">
                  <a:pos x="connsiteX1" y="connsiteY1"/>
                </a:cxn>
                <a:cxn ang="2">
                  <a:pos x="connsiteX2" y="connsiteY2"/>
                </a:cxn>
                <a:cxn ang="3">
                  <a:pos x="connsiteX3" y="connsiteY3"/>
                </a:cxn>
              </a:cxnLst>
              <a:rect l="l" t="t" r="r" b="b"/>
              <a:pathLst>
                <a:path w="2540000" h="1270000">
                  <a:moveTo>
                    <a:pt x="2540000" y="0"/>
                  </a:moveTo>
                  <a:lnTo>
                    <a:pt x="0" y="0"/>
                  </a:lnTo>
                  <a:lnTo>
                    <a:pt x="0" y="1270000"/>
                  </a:lnTo>
                  <a:lnTo>
                    <a:pt x="1270000" y="1270000"/>
                  </a:lnTo>
                  <a:close/>
                </a:path>
              </a:pathLst>
            </a:custGeom>
            <a:solidFill>
              <a:srgbClr val="FF8AF0"/>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grpSp>
      <p:sp>
        <p:nvSpPr>
          <p:cNvPr id="2" name="Divider text"/>
          <p:cNvSpPr>
            <a:spLocks noGrp="1"/>
          </p:cNvSpPr>
          <p:nvPr>
            <p:ph type="ctrTitle" hasCustomPrompt="1"/>
          </p:nvPr>
        </p:nvSpPr>
        <p:spPr bwMode="black">
          <a:xfrm>
            <a:off x="1096994" y="2555779"/>
            <a:ext cx="7460161" cy="677108"/>
          </a:xfrm>
        </p:spPr>
        <p:txBody>
          <a:bodyPr anchor="b" anchorCtr="0">
            <a:noAutofit/>
          </a:bodyPr>
          <a:lstStyle>
            <a:lvl1pPr>
              <a:lnSpc>
                <a:spcPct val="90000"/>
              </a:lnSpc>
              <a:defRPr sz="4399" b="0" i="0">
                <a:solidFill>
                  <a:srgbClr val="C2FCEE"/>
                </a:solidFill>
                <a:latin typeface="72 Brand Medium" panose="020B0504030603020204" pitchFamily="34" charset="0"/>
              </a:defRPr>
            </a:lvl1pPr>
          </a:lstStyle>
          <a:p>
            <a:r>
              <a:rPr lang="en-US" dirty="0"/>
              <a:t>Section divider pink</a:t>
            </a:r>
            <a:endParaRPr lang="de-DE" dirty="0"/>
          </a:p>
        </p:txBody>
      </p:sp>
    </p:spTree>
    <p:extLst>
      <p:ext uri="{BB962C8B-B14F-4D97-AF65-F5344CB8AC3E}">
        <p14:creationId xmlns:p14="http://schemas.microsoft.com/office/powerpoint/2010/main" val="1169775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03">
          <p15:clr>
            <a:srgbClr val="FBAE40"/>
          </p15:clr>
        </p15:guide>
        <p15:guide id="2" orient="horz" pos="2160">
          <p15:clr>
            <a:srgbClr val="FBAE40"/>
          </p15:clr>
        </p15:guide>
        <p15:guide id="3" pos="736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ase Ssudy no logo">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C88C9A0-4755-3E2C-645B-E096966E66F1}"/>
              </a:ext>
            </a:extLst>
          </p:cNvPr>
          <p:cNvSpPr>
            <a:spLocks noGrp="1"/>
          </p:cNvSpPr>
          <p:nvPr>
            <p:ph type="pic" sz="quarter" idx="10"/>
          </p:nvPr>
        </p:nvSpPr>
        <p:spPr>
          <a:xfrm>
            <a:off x="1" y="0"/>
            <a:ext cx="4292586" cy="6858000"/>
          </a:xfrm>
        </p:spPr>
        <p:txBody>
          <a:bodyPr anchor="ctr" anchorCtr="0">
            <a:noAutofit/>
          </a:bodyPr>
          <a:lstStyle>
            <a:lvl1pPr algn="ctr">
              <a:defRPr>
                <a:latin typeface="+mn-lt"/>
              </a:defRPr>
            </a:lvl1pPr>
          </a:lstStyle>
          <a:p>
            <a:r>
              <a:rPr lang="en-US"/>
              <a:t>Click icon to add picture</a:t>
            </a:r>
          </a:p>
        </p:txBody>
      </p:sp>
      <p:sp>
        <p:nvSpPr>
          <p:cNvPr id="2" name="Title 1">
            <a:extLst>
              <a:ext uri="{FF2B5EF4-FFF2-40B4-BE49-F238E27FC236}">
                <a16:creationId xmlns:a16="http://schemas.microsoft.com/office/drawing/2014/main" id="{3542E89D-C56C-52D6-5813-77B3686C5D5B}"/>
              </a:ext>
            </a:extLst>
          </p:cNvPr>
          <p:cNvSpPr>
            <a:spLocks noGrp="1"/>
          </p:cNvSpPr>
          <p:nvPr>
            <p:ph type="title" hasCustomPrompt="1"/>
          </p:nvPr>
        </p:nvSpPr>
        <p:spPr>
          <a:xfrm>
            <a:off x="4792257" y="1803404"/>
            <a:ext cx="6214314" cy="384721"/>
          </a:xfrm>
        </p:spPr>
        <p:txBody>
          <a:bodyPr anchor="b" anchorCtr="0"/>
          <a:lstStyle>
            <a:lvl1pPr>
              <a:defRPr sz="2499"/>
            </a:lvl1pPr>
          </a:lstStyle>
          <a:p>
            <a:r>
              <a:rPr lang="en-US" dirty="0"/>
              <a:t>Head sentence case no period</a:t>
            </a:r>
          </a:p>
        </p:txBody>
      </p:sp>
      <p:sp>
        <p:nvSpPr>
          <p:cNvPr id="4" name="Text Placeholder">
            <a:extLst>
              <a:ext uri="{FF2B5EF4-FFF2-40B4-BE49-F238E27FC236}">
                <a16:creationId xmlns:a16="http://schemas.microsoft.com/office/drawing/2014/main" id="{9132B706-75A6-8A11-D20D-6D66F4B8A1FC}"/>
              </a:ext>
            </a:extLst>
          </p:cNvPr>
          <p:cNvSpPr>
            <a:spLocks noGrp="1"/>
          </p:cNvSpPr>
          <p:nvPr>
            <p:ph idx="1"/>
          </p:nvPr>
        </p:nvSpPr>
        <p:spPr bwMode="black">
          <a:xfrm>
            <a:off x="4792257" y="2486107"/>
            <a:ext cx="6214314" cy="2127698"/>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sp>
        <p:nvSpPr>
          <p:cNvPr id="3" name="TextBox 2">
            <a:extLst>
              <a:ext uri="{FF2B5EF4-FFF2-40B4-BE49-F238E27FC236}">
                <a16:creationId xmlns:a16="http://schemas.microsoft.com/office/drawing/2014/main" id="{63765A5A-9244-EEA8-93A7-6A00A798421A}"/>
              </a:ext>
            </a:extLst>
          </p:cNvPr>
          <p:cNvSpPr txBox="1"/>
          <p:nvPr/>
        </p:nvSpPr>
        <p:spPr>
          <a:xfrm>
            <a:off x="4792257" y="457201"/>
            <a:ext cx="1370211" cy="276999"/>
          </a:xfrm>
          <a:prstGeom prst="rect">
            <a:avLst/>
          </a:prstGeom>
          <a:noFill/>
        </p:spPr>
        <p:txBody>
          <a:bodyPr wrap="none" lIns="0" tIns="0" rIns="0" bIns="0" rtlCol="0">
            <a:spAutoFit/>
          </a:bodyPr>
          <a:lstStyle/>
          <a:p>
            <a:pPr algn="l" fontAlgn="base">
              <a:spcBef>
                <a:spcPts val="1799"/>
              </a:spcBef>
              <a:spcAft>
                <a:spcPct val="0"/>
              </a:spcAft>
              <a:buClr>
                <a:schemeClr val="tx1"/>
              </a:buClr>
              <a:buSzPct val="100000"/>
            </a:pPr>
            <a:r>
              <a:rPr lang="en-US" sz="1799" kern="0" dirty="0">
                <a:solidFill>
                  <a:schemeClr val="bg1">
                    <a:lumMod val="65000"/>
                  </a:schemeClr>
                </a:solidFill>
                <a:latin typeface="+mj-lt"/>
                <a:ea typeface="72 Brand" pitchFamily="34" charset="-128"/>
                <a:cs typeface="72 Brand" pitchFamily="34" charset="-128"/>
              </a:rPr>
              <a:t>CASE STUDY</a:t>
            </a:r>
          </a:p>
        </p:txBody>
      </p:sp>
    </p:spTree>
    <p:extLst>
      <p:ext uri="{BB962C8B-B14F-4D97-AF65-F5344CB8AC3E}">
        <p14:creationId xmlns:p14="http://schemas.microsoft.com/office/powerpoint/2010/main" val="630182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ase study with logo">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C88C9A0-4755-3E2C-645B-E096966E66F1}"/>
              </a:ext>
            </a:extLst>
          </p:cNvPr>
          <p:cNvSpPr>
            <a:spLocks noGrp="1"/>
          </p:cNvSpPr>
          <p:nvPr>
            <p:ph type="pic" sz="quarter" idx="10" hasCustomPrompt="1"/>
          </p:nvPr>
        </p:nvSpPr>
        <p:spPr>
          <a:xfrm>
            <a:off x="0" y="0"/>
            <a:ext cx="4319084" cy="6858000"/>
          </a:xfrm>
        </p:spPr>
        <p:txBody>
          <a:bodyPr anchor="ctr" anchorCtr="0">
            <a:noAutofit/>
          </a:bodyPr>
          <a:lstStyle>
            <a:lvl1pPr algn="ctr">
              <a:defRPr>
                <a:latin typeface="+mn-lt"/>
              </a:defRPr>
            </a:lvl1pPr>
          </a:lstStyle>
          <a:p>
            <a:r>
              <a:rPr lang="en-US" dirty="0"/>
              <a:t>Photo</a:t>
            </a:r>
          </a:p>
        </p:txBody>
      </p:sp>
      <p:sp>
        <p:nvSpPr>
          <p:cNvPr id="2" name="Title 1">
            <a:extLst>
              <a:ext uri="{FF2B5EF4-FFF2-40B4-BE49-F238E27FC236}">
                <a16:creationId xmlns:a16="http://schemas.microsoft.com/office/drawing/2014/main" id="{3542E89D-C56C-52D6-5813-77B3686C5D5B}"/>
              </a:ext>
            </a:extLst>
          </p:cNvPr>
          <p:cNvSpPr>
            <a:spLocks noGrp="1"/>
          </p:cNvSpPr>
          <p:nvPr>
            <p:ph type="title" hasCustomPrompt="1"/>
          </p:nvPr>
        </p:nvSpPr>
        <p:spPr>
          <a:xfrm>
            <a:off x="4792257" y="2161213"/>
            <a:ext cx="6214314" cy="384721"/>
          </a:xfrm>
        </p:spPr>
        <p:txBody>
          <a:bodyPr anchor="b" anchorCtr="0"/>
          <a:lstStyle>
            <a:lvl1pPr>
              <a:defRPr sz="2499"/>
            </a:lvl1pPr>
          </a:lstStyle>
          <a:p>
            <a:r>
              <a:rPr lang="en-US" dirty="0"/>
              <a:t>Head sentence case no period</a:t>
            </a:r>
          </a:p>
        </p:txBody>
      </p:sp>
      <p:sp>
        <p:nvSpPr>
          <p:cNvPr id="4" name="Text Placeholder">
            <a:extLst>
              <a:ext uri="{FF2B5EF4-FFF2-40B4-BE49-F238E27FC236}">
                <a16:creationId xmlns:a16="http://schemas.microsoft.com/office/drawing/2014/main" id="{9132B706-75A6-8A11-D20D-6D66F4B8A1FC}"/>
              </a:ext>
            </a:extLst>
          </p:cNvPr>
          <p:cNvSpPr>
            <a:spLocks noGrp="1"/>
          </p:cNvSpPr>
          <p:nvPr>
            <p:ph idx="1"/>
          </p:nvPr>
        </p:nvSpPr>
        <p:spPr bwMode="black">
          <a:xfrm>
            <a:off x="4792257" y="2843915"/>
            <a:ext cx="6214314" cy="2127698"/>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sp>
        <p:nvSpPr>
          <p:cNvPr id="3" name="TextBox 2">
            <a:extLst>
              <a:ext uri="{FF2B5EF4-FFF2-40B4-BE49-F238E27FC236}">
                <a16:creationId xmlns:a16="http://schemas.microsoft.com/office/drawing/2014/main" id="{63765A5A-9244-EEA8-93A7-6A00A798421A}"/>
              </a:ext>
            </a:extLst>
          </p:cNvPr>
          <p:cNvSpPr txBox="1"/>
          <p:nvPr/>
        </p:nvSpPr>
        <p:spPr>
          <a:xfrm>
            <a:off x="4792257" y="457201"/>
            <a:ext cx="1370211" cy="276999"/>
          </a:xfrm>
          <a:prstGeom prst="rect">
            <a:avLst/>
          </a:prstGeom>
          <a:noFill/>
        </p:spPr>
        <p:txBody>
          <a:bodyPr wrap="none" lIns="0" tIns="0" rIns="0" bIns="0" rtlCol="0">
            <a:spAutoFit/>
          </a:bodyPr>
          <a:lstStyle/>
          <a:p>
            <a:pPr algn="l" fontAlgn="base">
              <a:spcBef>
                <a:spcPts val="1799"/>
              </a:spcBef>
              <a:spcAft>
                <a:spcPct val="0"/>
              </a:spcAft>
              <a:buClr>
                <a:schemeClr val="tx1"/>
              </a:buClr>
              <a:buSzPct val="100000"/>
            </a:pPr>
            <a:r>
              <a:rPr lang="en-US" sz="1799" kern="0" dirty="0">
                <a:solidFill>
                  <a:schemeClr val="bg1">
                    <a:lumMod val="65000"/>
                  </a:schemeClr>
                </a:solidFill>
                <a:latin typeface="+mj-lt"/>
                <a:ea typeface="72 Brand" pitchFamily="34" charset="-128"/>
                <a:cs typeface="72 Brand" pitchFamily="34" charset="-128"/>
              </a:rPr>
              <a:t>CASE STUDY</a:t>
            </a:r>
          </a:p>
        </p:txBody>
      </p:sp>
      <p:sp>
        <p:nvSpPr>
          <p:cNvPr id="6" name="Picture Placeholder 5">
            <a:extLst>
              <a:ext uri="{FF2B5EF4-FFF2-40B4-BE49-F238E27FC236}">
                <a16:creationId xmlns:a16="http://schemas.microsoft.com/office/drawing/2014/main" id="{86E927E7-01FF-761B-2685-3AFEAFF214C6}"/>
              </a:ext>
            </a:extLst>
          </p:cNvPr>
          <p:cNvSpPr>
            <a:spLocks noGrp="1"/>
          </p:cNvSpPr>
          <p:nvPr>
            <p:ph type="pic" sz="quarter" idx="11" hasCustomPrompt="1"/>
          </p:nvPr>
        </p:nvSpPr>
        <p:spPr>
          <a:xfrm>
            <a:off x="4793002" y="874644"/>
            <a:ext cx="2573289" cy="708006"/>
          </a:xfrm>
        </p:spPr>
        <p:txBody>
          <a:bodyPr anchor="ctr" anchorCtr="0">
            <a:noAutofit/>
          </a:bodyPr>
          <a:lstStyle>
            <a:lvl1pPr algn="ctr">
              <a:defRPr/>
            </a:lvl1pPr>
          </a:lstStyle>
          <a:p>
            <a:r>
              <a:rPr lang="en-US" dirty="0"/>
              <a:t>LOGO</a:t>
            </a:r>
          </a:p>
        </p:txBody>
      </p:sp>
    </p:spTree>
    <p:extLst>
      <p:ext uri="{BB962C8B-B14F-4D97-AF65-F5344CB8AC3E}">
        <p14:creationId xmlns:p14="http://schemas.microsoft.com/office/powerpoint/2010/main" val="701794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Headline, anvil patern 1">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2E89D-C56C-52D6-5813-77B3686C5D5B}"/>
              </a:ext>
            </a:extLst>
          </p:cNvPr>
          <p:cNvSpPr>
            <a:spLocks noGrp="1"/>
          </p:cNvSpPr>
          <p:nvPr>
            <p:ph type="title" hasCustomPrompt="1"/>
          </p:nvPr>
        </p:nvSpPr>
        <p:spPr/>
        <p:txBody>
          <a:bodyPr/>
          <a:lstStyle/>
          <a:p>
            <a:r>
              <a:rPr lang="en-US" dirty="0"/>
              <a:t>Head sentence case no period</a:t>
            </a:r>
          </a:p>
        </p:txBody>
      </p:sp>
    </p:spTree>
    <p:extLst>
      <p:ext uri="{BB962C8B-B14F-4D97-AF65-F5344CB8AC3E}">
        <p14:creationId xmlns:p14="http://schemas.microsoft.com/office/powerpoint/2010/main" val="2949444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Headline, anvil patern 2">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2E89D-C56C-52D6-5813-77B3686C5D5B}"/>
              </a:ext>
            </a:extLst>
          </p:cNvPr>
          <p:cNvSpPr>
            <a:spLocks noGrp="1"/>
          </p:cNvSpPr>
          <p:nvPr>
            <p:ph type="title" hasCustomPrompt="1"/>
          </p:nvPr>
        </p:nvSpPr>
        <p:spPr/>
        <p:txBody>
          <a:bodyPr/>
          <a:lstStyle/>
          <a:p>
            <a:r>
              <a:rPr lang="en-US" dirty="0"/>
              <a:t>Head sentence case no period</a:t>
            </a:r>
          </a:p>
        </p:txBody>
      </p:sp>
    </p:spTree>
    <p:extLst>
      <p:ext uri="{BB962C8B-B14F-4D97-AF65-F5344CB8AC3E}">
        <p14:creationId xmlns:p14="http://schemas.microsoft.com/office/powerpoint/2010/main" val="4284193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Headline, anvil patern 3">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2E89D-C56C-52D6-5813-77B3686C5D5B}"/>
              </a:ext>
            </a:extLst>
          </p:cNvPr>
          <p:cNvSpPr>
            <a:spLocks noGrp="1"/>
          </p:cNvSpPr>
          <p:nvPr>
            <p:ph type="title" hasCustomPrompt="1"/>
          </p:nvPr>
        </p:nvSpPr>
        <p:spPr/>
        <p:txBody>
          <a:bodyPr/>
          <a:lstStyle/>
          <a:p>
            <a:r>
              <a:rPr lang="en-US" dirty="0"/>
              <a:t>Head sentence case no period</a:t>
            </a:r>
          </a:p>
        </p:txBody>
      </p:sp>
    </p:spTree>
    <p:extLst>
      <p:ext uri="{BB962C8B-B14F-4D97-AF65-F5344CB8AC3E}">
        <p14:creationId xmlns:p14="http://schemas.microsoft.com/office/powerpoint/2010/main" val="980680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77991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Thank You, Contact and Copyright">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33C5639-DDA2-864A-9DC3-7FC80AC852D5}"/>
              </a:ext>
            </a:extLst>
          </p:cNvPr>
          <p:cNvSpPr txBox="1"/>
          <p:nvPr/>
        </p:nvSpPr>
        <p:spPr>
          <a:xfrm>
            <a:off x="503107" y="2905126"/>
            <a:ext cx="1836563" cy="246221"/>
          </a:xfrm>
          <a:prstGeom prst="rect">
            <a:avLst/>
          </a:prstGeom>
          <a:noFill/>
        </p:spPr>
        <p:txBody>
          <a:bodyPr wrap="none" lIns="0" tIns="0" rIns="0" bIns="0" rtlCol="0">
            <a:spAutoFit/>
          </a:bodyPr>
          <a:lstStyle/>
          <a:p>
            <a:pPr marL="0" marR="0" lvl="0" indent="0" algn="l" defTabSz="1088449" rtl="0" eaLnBrk="1" fontAlgn="base" latinLnBrk="0" hangingPunct="1">
              <a:lnSpc>
                <a:spcPct val="100000"/>
              </a:lnSpc>
              <a:spcBef>
                <a:spcPct val="50000"/>
              </a:spcBef>
              <a:spcAft>
                <a:spcPct val="0"/>
              </a:spcAft>
              <a:buClr>
                <a:srgbClr val="F0AB00"/>
              </a:buClr>
              <a:buSzPct val="80000"/>
              <a:buFontTx/>
              <a:buNone/>
              <a:tabLst/>
              <a:defRPr/>
            </a:pPr>
            <a:r>
              <a:rPr lang="en-US" sz="1600" b="0" i="0" dirty="0">
                <a:latin typeface="+mn-lt"/>
              </a:rPr>
              <a:t>Contact information:</a:t>
            </a:r>
          </a:p>
        </p:txBody>
      </p:sp>
      <p:sp>
        <p:nvSpPr>
          <p:cNvPr id="9" name="Copyright - Dynamic" descr="{&quot;templafy&quot;:{&quot;id&quot;:&quot;aaba257b-f786-4533-a1e6-6425df7871fe&quot;}}">
            <a:extLst>
              <a:ext uri="{FF2B5EF4-FFF2-40B4-BE49-F238E27FC236}">
                <a16:creationId xmlns:a16="http://schemas.microsoft.com/office/drawing/2014/main" id="{EDAF1AF5-D568-20CC-6052-F655D86F5486}"/>
              </a:ext>
            </a:extLst>
          </p:cNvPr>
          <p:cNvSpPr txBox="1">
            <a:spLocks/>
          </p:cNvSpPr>
          <p:nvPr/>
        </p:nvSpPr>
        <p:spPr>
          <a:xfrm>
            <a:off x="503870" y="6536751"/>
            <a:ext cx="10152956"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b="0" i="0" dirty="0">
                <a:latin typeface="+mn-lt"/>
              </a:rPr>
              <a:t>© 2024 SAP SE or an SAP affiliate company. All rights reserved. See Legal Notice on </a:t>
            </a:r>
            <a:r>
              <a:rPr lang="en-US" sz="600" b="0" i="0" dirty="0" err="1">
                <a:latin typeface="+mn-lt"/>
              </a:rPr>
              <a:t>www.sap.com</a:t>
            </a:r>
            <a:r>
              <a:rPr lang="en-US" sz="600" b="0" i="0" dirty="0">
                <a:latin typeface="+mn-lt"/>
              </a:rPr>
              <a:t>/legal-notice for use terms, disclaimers, disclosures, or restrictions related to this material.</a:t>
            </a:r>
          </a:p>
        </p:txBody>
      </p:sp>
      <p:sp>
        <p:nvSpPr>
          <p:cNvPr id="3" name="Title 2">
            <a:extLst>
              <a:ext uri="{FF2B5EF4-FFF2-40B4-BE49-F238E27FC236}">
                <a16:creationId xmlns:a16="http://schemas.microsoft.com/office/drawing/2014/main" id="{5692DE12-4084-77D2-FD2A-8E63F6FBE7C5}"/>
              </a:ext>
            </a:extLst>
          </p:cNvPr>
          <p:cNvSpPr>
            <a:spLocks noGrp="1"/>
          </p:cNvSpPr>
          <p:nvPr>
            <p:ph type="title" hasCustomPrompt="1"/>
          </p:nvPr>
        </p:nvSpPr>
        <p:spPr>
          <a:xfrm>
            <a:off x="503107" y="1543050"/>
            <a:ext cx="5412068" cy="846386"/>
          </a:xfrm>
        </p:spPr>
        <p:txBody>
          <a:bodyPr/>
          <a:lstStyle>
            <a:lvl1pPr>
              <a:defRPr sz="5498" b="0" i="0">
                <a:latin typeface="+mj-lt"/>
              </a:defRPr>
            </a:lvl1pPr>
          </a:lstStyle>
          <a:p>
            <a:r>
              <a:rPr lang="en-GB" dirty="0"/>
              <a:t>Thank you.</a:t>
            </a:r>
            <a:endParaRPr lang="en-US" dirty="0"/>
          </a:p>
        </p:txBody>
      </p:sp>
      <p:pic>
        <p:nvPicPr>
          <p:cNvPr id="4" name="Picture 3">
            <a:extLst>
              <a:ext uri="{FF2B5EF4-FFF2-40B4-BE49-F238E27FC236}">
                <a16:creationId xmlns:a16="http://schemas.microsoft.com/office/drawing/2014/main" id="{20C5B6B9-2B0E-95E2-1973-0BBDFC9CB62A}"/>
              </a:ext>
            </a:extLst>
          </p:cNvPr>
          <p:cNvPicPr>
            <a:picLocks noChangeAspect="1"/>
          </p:cNvPicPr>
          <p:nvPr userDrawn="1"/>
        </p:nvPicPr>
        <p:blipFill>
          <a:blip r:embed="rId2"/>
          <a:stretch>
            <a:fillRect/>
          </a:stretch>
        </p:blipFill>
        <p:spPr>
          <a:xfrm>
            <a:off x="8183947" y="5990000"/>
            <a:ext cx="3506403" cy="360000"/>
          </a:xfrm>
          <a:prstGeom prst="rect">
            <a:avLst/>
          </a:prstGeom>
        </p:spPr>
      </p:pic>
    </p:spTree>
    <p:extLst>
      <p:ext uri="{BB962C8B-B14F-4D97-AF65-F5344CB8AC3E}">
        <p14:creationId xmlns:p14="http://schemas.microsoft.com/office/powerpoint/2010/main" val="1003190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364">
          <p15:clr>
            <a:srgbClr val="FBAE40"/>
          </p15:clr>
        </p15:guide>
        <p15:guide id="2" orient="horz" pos="958">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Design Elements 1">
    <p:spTree>
      <p:nvGrpSpPr>
        <p:cNvPr id="1" name=""/>
        <p:cNvGrpSpPr/>
        <p:nvPr/>
      </p:nvGrpSpPr>
      <p:grpSpPr>
        <a:xfrm>
          <a:off x="0" y="0"/>
          <a:ext cx="0" cy="0"/>
          <a:chOff x="0" y="0"/>
          <a:chExt cx="0" cy="0"/>
        </a:xfrm>
      </p:grpSpPr>
      <p:sp>
        <p:nvSpPr>
          <p:cNvPr id="4" name="!!single anvil">
            <a:extLst>
              <a:ext uri="{FF2B5EF4-FFF2-40B4-BE49-F238E27FC236}">
                <a16:creationId xmlns:a16="http://schemas.microsoft.com/office/drawing/2014/main" id="{FED9B2E0-6083-8DA4-45DD-CF5A38068FF4}"/>
              </a:ext>
            </a:extLst>
          </p:cNvPr>
          <p:cNvSpPr>
            <a:spLocks noChangeAspect="1"/>
          </p:cNvSpPr>
          <p:nvPr/>
        </p:nvSpPr>
        <p:spPr>
          <a:xfrm>
            <a:off x="441916" y="746582"/>
            <a:ext cx="5009957" cy="2505632"/>
          </a:xfrm>
          <a:custGeom>
            <a:avLst/>
            <a:gdLst>
              <a:gd name="connsiteX0" fmla="*/ 10160000 w 10160000"/>
              <a:gd name="connsiteY0" fmla="*/ 0 h 5080000"/>
              <a:gd name="connsiteX1" fmla="*/ 0 w 10160000"/>
              <a:gd name="connsiteY1" fmla="*/ 0 h 5080000"/>
              <a:gd name="connsiteX2" fmla="*/ 0 w 10160000"/>
              <a:gd name="connsiteY2" fmla="*/ 5080000 h 5080000"/>
              <a:gd name="connsiteX3" fmla="*/ 5080000 w 10160000"/>
              <a:gd name="connsiteY3" fmla="*/ 5080000 h 5080000"/>
            </a:gdLst>
            <a:ahLst/>
            <a:cxnLst>
              <a:cxn ang="0">
                <a:pos x="connsiteX0" y="connsiteY0"/>
              </a:cxn>
              <a:cxn ang="1">
                <a:pos x="connsiteX1" y="connsiteY1"/>
              </a:cxn>
              <a:cxn ang="2">
                <a:pos x="connsiteX2" y="connsiteY2"/>
              </a:cxn>
              <a:cxn ang="3">
                <a:pos x="connsiteX3" y="connsiteY3"/>
              </a:cxn>
            </a:cxnLst>
            <a:rect l="l" t="t" r="r" b="b"/>
            <a:pathLst>
              <a:path w="10160000" h="5080000">
                <a:moveTo>
                  <a:pt x="10160000" y="0"/>
                </a:moveTo>
                <a:lnTo>
                  <a:pt x="0" y="0"/>
                </a:lnTo>
                <a:lnTo>
                  <a:pt x="0" y="5080000"/>
                </a:lnTo>
                <a:lnTo>
                  <a:pt x="5080000" y="5080000"/>
                </a:lnTo>
                <a:close/>
              </a:path>
            </a:pathLst>
          </a:custGeom>
          <a:solidFill>
            <a:srgbClr val="0070F2"/>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dirty="0">
              <a:latin typeface="+mn-lt"/>
            </a:endParaRPr>
          </a:p>
        </p:txBody>
      </p:sp>
      <p:sp>
        <p:nvSpPr>
          <p:cNvPr id="5" name="!!photo anvil">
            <a:extLst>
              <a:ext uri="{FF2B5EF4-FFF2-40B4-BE49-F238E27FC236}">
                <a16:creationId xmlns:a16="http://schemas.microsoft.com/office/drawing/2014/main" id="{03BA8439-4A75-7B85-3187-28E1F51DE928}"/>
              </a:ext>
            </a:extLst>
          </p:cNvPr>
          <p:cNvSpPr>
            <a:spLocks noGrp="1" noChangeAspect="1"/>
          </p:cNvSpPr>
          <p:nvPr>
            <p:ph type="pic" sz="quarter" idx="11"/>
          </p:nvPr>
        </p:nvSpPr>
        <p:spPr bwMode="black">
          <a:xfrm>
            <a:off x="441916" y="3940702"/>
            <a:ext cx="5009957" cy="2505632"/>
          </a:xfrm>
          <a:custGeom>
            <a:avLst/>
            <a:gdLst>
              <a:gd name="connsiteX0" fmla="*/ 0 w 6971532"/>
              <a:gd name="connsiteY0" fmla="*/ 0 h 3485766"/>
              <a:gd name="connsiteX1" fmla="*/ 6971532 w 6971532"/>
              <a:gd name="connsiteY1" fmla="*/ 0 h 3485766"/>
              <a:gd name="connsiteX2" fmla="*/ 3485766 w 6971532"/>
              <a:gd name="connsiteY2" fmla="*/ 3485766 h 3485766"/>
              <a:gd name="connsiteX3" fmla="*/ 0 w 6971532"/>
              <a:gd name="connsiteY3" fmla="*/ 3485766 h 3485766"/>
            </a:gdLst>
            <a:ahLst/>
            <a:cxnLst>
              <a:cxn ang="0">
                <a:pos x="connsiteX0" y="connsiteY0"/>
              </a:cxn>
              <a:cxn ang="0">
                <a:pos x="connsiteX1" y="connsiteY1"/>
              </a:cxn>
              <a:cxn ang="0">
                <a:pos x="connsiteX2" y="connsiteY2"/>
              </a:cxn>
              <a:cxn ang="0">
                <a:pos x="connsiteX3" y="connsiteY3"/>
              </a:cxn>
            </a:cxnLst>
            <a:rect l="l" t="t" r="r" b="b"/>
            <a:pathLst>
              <a:path w="6971532" h="3485766">
                <a:moveTo>
                  <a:pt x="0" y="0"/>
                </a:moveTo>
                <a:lnTo>
                  <a:pt x="6971532" y="0"/>
                </a:lnTo>
                <a:lnTo>
                  <a:pt x="3485766" y="3485766"/>
                </a:lnTo>
                <a:lnTo>
                  <a:pt x="0" y="3485766"/>
                </a:lnTo>
                <a:close/>
              </a:path>
            </a:pathLst>
          </a:custGeom>
          <a:solidFill>
            <a:schemeClr val="bg1">
              <a:lumMod val="85000"/>
            </a:schemeClr>
          </a:solidFill>
        </p:spPr>
        <p:txBody>
          <a:bodyPr wrap="square" anchor="ctr" anchorCtr="0">
            <a:noAutofit/>
          </a:bodyPr>
          <a:lstStyle>
            <a:lvl1pPr algn="ctr">
              <a:defRPr>
                <a:latin typeface="+mn-lt"/>
              </a:defRPr>
            </a:lvl1pPr>
          </a:lstStyle>
          <a:p>
            <a:r>
              <a:rPr lang="en-US"/>
              <a:t>Click icon to add picture</a:t>
            </a:r>
            <a:endParaRPr lang="en-US" dirty="0"/>
          </a:p>
        </p:txBody>
      </p:sp>
      <p:sp>
        <p:nvSpPr>
          <p:cNvPr id="6" name="TextBox 5">
            <a:extLst>
              <a:ext uri="{FF2B5EF4-FFF2-40B4-BE49-F238E27FC236}">
                <a16:creationId xmlns:a16="http://schemas.microsoft.com/office/drawing/2014/main" id="{91B106AB-D89B-610A-658C-235F5F42640D}"/>
              </a:ext>
            </a:extLst>
          </p:cNvPr>
          <p:cNvSpPr txBox="1"/>
          <p:nvPr/>
        </p:nvSpPr>
        <p:spPr>
          <a:xfrm>
            <a:off x="441916" y="422269"/>
            <a:ext cx="4728615" cy="184666"/>
          </a:xfrm>
          <a:prstGeom prst="rect">
            <a:avLst/>
          </a:prstGeom>
          <a:noFill/>
        </p:spPr>
        <p:txBody>
          <a:bodyPr wrap="square" lIns="0" tIns="0" rIns="0" bIns="0" rtlCol="0">
            <a:spAutoFit/>
          </a:bodyPr>
          <a:lstStyle/>
          <a:p>
            <a:pPr algn="l" fontAlgn="base">
              <a:spcBef>
                <a:spcPct val="50000"/>
              </a:spcBef>
              <a:spcAft>
                <a:spcPct val="0"/>
              </a:spcAft>
              <a:buClr>
                <a:schemeClr val="tx1"/>
              </a:buClr>
              <a:buSzPct val="100000"/>
            </a:pPr>
            <a:r>
              <a:rPr lang="en-US" sz="1200" kern="0" dirty="0">
                <a:latin typeface="+mn-lt"/>
                <a:ea typeface="Arial Unicode MS" pitchFamily="34" charset="-128"/>
                <a:cs typeface="Arial Unicode MS" pitchFamily="34" charset="-128"/>
              </a:rPr>
              <a:t>Singe Anvil  (recolor as needed)</a:t>
            </a:r>
          </a:p>
        </p:txBody>
      </p:sp>
      <p:sp>
        <p:nvSpPr>
          <p:cNvPr id="7" name="TextBox 6">
            <a:extLst>
              <a:ext uri="{FF2B5EF4-FFF2-40B4-BE49-F238E27FC236}">
                <a16:creationId xmlns:a16="http://schemas.microsoft.com/office/drawing/2014/main" id="{800E59F1-AF48-A9A3-269D-475135D53C15}"/>
              </a:ext>
            </a:extLst>
          </p:cNvPr>
          <p:cNvSpPr txBox="1"/>
          <p:nvPr/>
        </p:nvSpPr>
        <p:spPr>
          <a:xfrm>
            <a:off x="441916" y="3610822"/>
            <a:ext cx="6816650" cy="184666"/>
          </a:xfrm>
          <a:prstGeom prst="rect">
            <a:avLst/>
          </a:prstGeom>
          <a:noFill/>
        </p:spPr>
        <p:txBody>
          <a:bodyPr wrap="square" lIns="0" tIns="0" rIns="0" bIns="0" rtlCol="0">
            <a:spAutoFit/>
          </a:bodyPr>
          <a:lstStyle/>
          <a:p>
            <a:pPr algn="l" fontAlgn="base">
              <a:spcBef>
                <a:spcPct val="50000"/>
              </a:spcBef>
              <a:spcAft>
                <a:spcPct val="0"/>
              </a:spcAft>
              <a:buClr>
                <a:schemeClr val="tx1"/>
              </a:buClr>
              <a:buSzPct val="100000"/>
            </a:pPr>
            <a:r>
              <a:rPr lang="en-US" sz="1200" kern="0" dirty="0">
                <a:latin typeface="+mn-lt"/>
                <a:ea typeface="Arial Unicode MS" pitchFamily="34" charset="-128"/>
                <a:cs typeface="Arial Unicode MS" pitchFamily="34" charset="-128"/>
              </a:rPr>
              <a:t>Photo anvil (only works on master slides)</a:t>
            </a:r>
          </a:p>
        </p:txBody>
      </p:sp>
      <p:pic>
        <p:nvPicPr>
          <p:cNvPr id="8" name="!!pattern (crop, scale)">
            <a:extLst>
              <a:ext uri="{FF2B5EF4-FFF2-40B4-BE49-F238E27FC236}">
                <a16:creationId xmlns:a16="http://schemas.microsoft.com/office/drawing/2014/main" id="{6AF36420-1373-610C-8BAE-44335323568A}"/>
              </a:ext>
            </a:extLst>
          </p:cNvPr>
          <p:cNvPicPr>
            <a:picLocks noChangeAspect="1"/>
          </p:cNvPicPr>
          <p:nvPr/>
        </p:nvPicPr>
        <p:blipFill rotWithShape="1">
          <a:blip r:embed="rId2">
            <a:alphaModFix/>
          </a:blip>
          <a:srcRect l="61166"/>
          <a:stretch/>
        </p:blipFill>
        <p:spPr>
          <a:xfrm>
            <a:off x="6201222" y="0"/>
            <a:ext cx="5990778" cy="6858000"/>
          </a:xfrm>
          <a:prstGeom prst="rect">
            <a:avLst/>
          </a:prstGeom>
          <a:solidFill>
            <a:srgbClr val="002A86"/>
          </a:solidFill>
        </p:spPr>
      </p:pic>
      <p:sp>
        <p:nvSpPr>
          <p:cNvPr id="9" name="TextBox 8">
            <a:extLst>
              <a:ext uri="{FF2B5EF4-FFF2-40B4-BE49-F238E27FC236}">
                <a16:creationId xmlns:a16="http://schemas.microsoft.com/office/drawing/2014/main" id="{C6959316-580E-F8D9-7AC6-1D3F30D6C021}"/>
              </a:ext>
            </a:extLst>
          </p:cNvPr>
          <p:cNvSpPr txBox="1"/>
          <p:nvPr/>
        </p:nvSpPr>
        <p:spPr>
          <a:xfrm>
            <a:off x="6201222" y="-446579"/>
            <a:ext cx="5990778" cy="369332"/>
          </a:xfrm>
          <a:prstGeom prst="rect">
            <a:avLst/>
          </a:prstGeom>
          <a:noFill/>
        </p:spPr>
        <p:txBody>
          <a:bodyPr wrap="square" lIns="0" tIns="0" rIns="0" bIns="0" rtlCol="0">
            <a:spAutoFit/>
          </a:bodyPr>
          <a:lstStyle/>
          <a:p>
            <a:pPr algn="l" fontAlgn="base">
              <a:spcBef>
                <a:spcPct val="50000"/>
              </a:spcBef>
              <a:spcAft>
                <a:spcPct val="0"/>
              </a:spcAft>
              <a:buClr>
                <a:schemeClr val="tx1"/>
              </a:buClr>
              <a:buSzPct val="100000"/>
            </a:pPr>
            <a:r>
              <a:rPr lang="en-US" sz="1200" kern="0" dirty="0">
                <a:latin typeface="+mn-lt"/>
                <a:ea typeface="Arial Unicode MS" pitchFamily="34" charset="-128"/>
                <a:cs typeface="Arial Unicode MS" pitchFamily="34" charset="-128"/>
              </a:rPr>
              <a:t>Pattern. Crop and scale as needed, replace with other colors. </a:t>
            </a:r>
            <a:br>
              <a:rPr lang="en-US" sz="1200" kern="0" dirty="0">
                <a:latin typeface="+mn-lt"/>
                <a:ea typeface="Arial Unicode MS" pitchFamily="34" charset="-128"/>
                <a:cs typeface="Arial Unicode MS" pitchFamily="34" charset="-128"/>
              </a:rPr>
            </a:br>
            <a:r>
              <a:rPr lang="en-US" sz="1200" kern="0" dirty="0">
                <a:latin typeface="+mn-lt"/>
                <a:ea typeface="Arial Unicode MS" pitchFamily="34" charset="-128"/>
                <a:cs typeface="Arial Unicode MS" pitchFamily="34" charset="-128"/>
              </a:rPr>
              <a:t>Set background to a color color and increase transparency to reduce contrast.</a:t>
            </a:r>
          </a:p>
        </p:txBody>
      </p:sp>
    </p:spTree>
    <p:extLst>
      <p:ext uri="{BB962C8B-B14F-4D97-AF65-F5344CB8AC3E}">
        <p14:creationId xmlns:p14="http://schemas.microsoft.com/office/powerpoint/2010/main" val="1652439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Design Elements 2">
    <p:spTree>
      <p:nvGrpSpPr>
        <p:cNvPr id="1" name=""/>
        <p:cNvGrpSpPr/>
        <p:nvPr/>
      </p:nvGrpSpPr>
      <p:grpSpPr>
        <a:xfrm>
          <a:off x="0" y="0"/>
          <a:ext cx="0" cy="0"/>
          <a:chOff x="0" y="0"/>
          <a:chExt cx="0" cy="0"/>
        </a:xfrm>
      </p:grpSpPr>
      <p:sp>
        <p:nvSpPr>
          <p:cNvPr id="2" name="!!anvil wallpaper">
            <a:extLst>
              <a:ext uri="{FF2B5EF4-FFF2-40B4-BE49-F238E27FC236}">
                <a16:creationId xmlns:a16="http://schemas.microsoft.com/office/drawing/2014/main" id="{808E7B26-B394-4827-9A99-36B43EEBFD1C}"/>
              </a:ext>
            </a:extLst>
          </p:cNvPr>
          <p:cNvSpPr/>
          <p:nvPr/>
        </p:nvSpPr>
        <p:spPr>
          <a:xfrm>
            <a:off x="505008" y="446358"/>
            <a:ext cx="11181983" cy="5965284"/>
          </a:xfrm>
          <a:custGeom>
            <a:avLst/>
            <a:gdLst>
              <a:gd name="connsiteX0" fmla="*/ 13318648 w 13715993"/>
              <a:gd name="connsiteY0" fmla="*/ 7117490 h 7315204"/>
              <a:gd name="connsiteX1" fmla="*/ 13715993 w 13715993"/>
              <a:gd name="connsiteY1" fmla="*/ 7117490 h 7315204"/>
              <a:gd name="connsiteX2" fmla="*/ 13519930 w 13715993"/>
              <a:gd name="connsiteY2" fmla="*/ 7315204 h 7315204"/>
              <a:gd name="connsiteX3" fmla="*/ 13318648 w 13715993"/>
              <a:gd name="connsiteY3" fmla="*/ 7315204 h 7315204"/>
              <a:gd name="connsiteX4" fmla="*/ 11838796 w 13715993"/>
              <a:gd name="connsiteY4" fmla="*/ 7117490 h 7315204"/>
              <a:gd name="connsiteX5" fmla="*/ 12236141 w 13715993"/>
              <a:gd name="connsiteY5" fmla="*/ 7117490 h 7315204"/>
              <a:gd name="connsiteX6" fmla="*/ 12040078 w 13715993"/>
              <a:gd name="connsiteY6" fmla="*/ 7315204 h 7315204"/>
              <a:gd name="connsiteX7" fmla="*/ 11838796 w 13715993"/>
              <a:gd name="connsiteY7" fmla="*/ 7315204 h 7315204"/>
              <a:gd name="connsiteX8" fmla="*/ 10358945 w 13715993"/>
              <a:gd name="connsiteY8" fmla="*/ 7117490 h 7315204"/>
              <a:gd name="connsiteX9" fmla="*/ 10756290 w 13715993"/>
              <a:gd name="connsiteY9" fmla="*/ 7117490 h 7315204"/>
              <a:gd name="connsiteX10" fmla="*/ 10560227 w 13715993"/>
              <a:gd name="connsiteY10" fmla="*/ 7315204 h 7315204"/>
              <a:gd name="connsiteX11" fmla="*/ 10358945 w 13715993"/>
              <a:gd name="connsiteY11" fmla="*/ 7315204 h 7315204"/>
              <a:gd name="connsiteX12" fmla="*/ 8879094 w 13715993"/>
              <a:gd name="connsiteY12" fmla="*/ 7117490 h 7315204"/>
              <a:gd name="connsiteX13" fmla="*/ 9276439 w 13715993"/>
              <a:gd name="connsiteY13" fmla="*/ 7117490 h 7315204"/>
              <a:gd name="connsiteX14" fmla="*/ 9080376 w 13715993"/>
              <a:gd name="connsiteY14" fmla="*/ 7315204 h 7315204"/>
              <a:gd name="connsiteX15" fmla="*/ 8879094 w 13715993"/>
              <a:gd name="connsiteY15" fmla="*/ 7315204 h 7315204"/>
              <a:gd name="connsiteX16" fmla="*/ 7399243 w 13715993"/>
              <a:gd name="connsiteY16" fmla="*/ 7117490 h 7315204"/>
              <a:gd name="connsiteX17" fmla="*/ 7796588 w 13715993"/>
              <a:gd name="connsiteY17" fmla="*/ 7117490 h 7315204"/>
              <a:gd name="connsiteX18" fmla="*/ 7600525 w 13715993"/>
              <a:gd name="connsiteY18" fmla="*/ 7315204 h 7315204"/>
              <a:gd name="connsiteX19" fmla="*/ 7399243 w 13715993"/>
              <a:gd name="connsiteY19" fmla="*/ 7315204 h 7315204"/>
              <a:gd name="connsiteX20" fmla="*/ 5919401 w 13715993"/>
              <a:gd name="connsiteY20" fmla="*/ 7117490 h 7315204"/>
              <a:gd name="connsiteX21" fmla="*/ 6316745 w 13715993"/>
              <a:gd name="connsiteY21" fmla="*/ 7117490 h 7315204"/>
              <a:gd name="connsiteX22" fmla="*/ 6120682 w 13715993"/>
              <a:gd name="connsiteY22" fmla="*/ 7315204 h 7315204"/>
              <a:gd name="connsiteX23" fmla="*/ 5919401 w 13715993"/>
              <a:gd name="connsiteY23" fmla="*/ 7315204 h 7315204"/>
              <a:gd name="connsiteX24" fmla="*/ 4439545 w 13715993"/>
              <a:gd name="connsiteY24" fmla="*/ 7117490 h 7315204"/>
              <a:gd name="connsiteX25" fmla="*/ 4836891 w 13715993"/>
              <a:gd name="connsiteY25" fmla="*/ 7117490 h 7315204"/>
              <a:gd name="connsiteX26" fmla="*/ 4640827 w 13715993"/>
              <a:gd name="connsiteY26" fmla="*/ 7315204 h 7315204"/>
              <a:gd name="connsiteX27" fmla="*/ 4439545 w 13715993"/>
              <a:gd name="connsiteY27" fmla="*/ 7315204 h 7315204"/>
              <a:gd name="connsiteX28" fmla="*/ 2959700 w 13715993"/>
              <a:gd name="connsiteY28" fmla="*/ 7117490 h 7315204"/>
              <a:gd name="connsiteX29" fmla="*/ 3357046 w 13715993"/>
              <a:gd name="connsiteY29" fmla="*/ 7117490 h 7315204"/>
              <a:gd name="connsiteX30" fmla="*/ 3160982 w 13715993"/>
              <a:gd name="connsiteY30" fmla="*/ 7315204 h 7315204"/>
              <a:gd name="connsiteX31" fmla="*/ 2959700 w 13715993"/>
              <a:gd name="connsiteY31" fmla="*/ 7315204 h 7315204"/>
              <a:gd name="connsiteX32" fmla="*/ 1479844 w 13715993"/>
              <a:gd name="connsiteY32" fmla="*/ 7117490 h 7315204"/>
              <a:gd name="connsiteX33" fmla="*/ 1877190 w 13715993"/>
              <a:gd name="connsiteY33" fmla="*/ 7117490 h 7315204"/>
              <a:gd name="connsiteX34" fmla="*/ 1681127 w 13715993"/>
              <a:gd name="connsiteY34" fmla="*/ 7315204 h 7315204"/>
              <a:gd name="connsiteX35" fmla="*/ 1479844 w 13715993"/>
              <a:gd name="connsiteY35" fmla="*/ 7315204 h 7315204"/>
              <a:gd name="connsiteX36" fmla="*/ 0 w 13715993"/>
              <a:gd name="connsiteY36" fmla="*/ 7117490 h 7315204"/>
              <a:gd name="connsiteX37" fmla="*/ 397344 w 13715993"/>
              <a:gd name="connsiteY37" fmla="*/ 7117490 h 7315204"/>
              <a:gd name="connsiteX38" fmla="*/ 201281 w 13715993"/>
              <a:gd name="connsiteY38" fmla="*/ 7315204 h 7315204"/>
              <a:gd name="connsiteX39" fmla="*/ 0 w 13715993"/>
              <a:gd name="connsiteY39" fmla="*/ 7315204 h 7315204"/>
              <a:gd name="connsiteX40" fmla="*/ 13318648 w 13715993"/>
              <a:gd name="connsiteY40" fmla="*/ 5931242 h 7315204"/>
              <a:gd name="connsiteX41" fmla="*/ 13715993 w 13715993"/>
              <a:gd name="connsiteY41" fmla="*/ 5931242 h 7315204"/>
              <a:gd name="connsiteX42" fmla="*/ 13519930 w 13715993"/>
              <a:gd name="connsiteY42" fmla="*/ 6128956 h 7315204"/>
              <a:gd name="connsiteX43" fmla="*/ 13318648 w 13715993"/>
              <a:gd name="connsiteY43" fmla="*/ 6128956 h 7315204"/>
              <a:gd name="connsiteX44" fmla="*/ 11838796 w 13715993"/>
              <a:gd name="connsiteY44" fmla="*/ 5931242 h 7315204"/>
              <a:gd name="connsiteX45" fmla="*/ 12236141 w 13715993"/>
              <a:gd name="connsiteY45" fmla="*/ 5931242 h 7315204"/>
              <a:gd name="connsiteX46" fmla="*/ 12040078 w 13715993"/>
              <a:gd name="connsiteY46" fmla="*/ 6128956 h 7315204"/>
              <a:gd name="connsiteX47" fmla="*/ 11838796 w 13715993"/>
              <a:gd name="connsiteY47" fmla="*/ 6128956 h 7315204"/>
              <a:gd name="connsiteX48" fmla="*/ 10358945 w 13715993"/>
              <a:gd name="connsiteY48" fmla="*/ 5931242 h 7315204"/>
              <a:gd name="connsiteX49" fmla="*/ 10756290 w 13715993"/>
              <a:gd name="connsiteY49" fmla="*/ 5931242 h 7315204"/>
              <a:gd name="connsiteX50" fmla="*/ 10560227 w 13715993"/>
              <a:gd name="connsiteY50" fmla="*/ 6128956 h 7315204"/>
              <a:gd name="connsiteX51" fmla="*/ 10358945 w 13715993"/>
              <a:gd name="connsiteY51" fmla="*/ 6128956 h 7315204"/>
              <a:gd name="connsiteX52" fmla="*/ 8879094 w 13715993"/>
              <a:gd name="connsiteY52" fmla="*/ 5931242 h 7315204"/>
              <a:gd name="connsiteX53" fmla="*/ 9276439 w 13715993"/>
              <a:gd name="connsiteY53" fmla="*/ 5931242 h 7315204"/>
              <a:gd name="connsiteX54" fmla="*/ 9080376 w 13715993"/>
              <a:gd name="connsiteY54" fmla="*/ 6128956 h 7315204"/>
              <a:gd name="connsiteX55" fmla="*/ 8879094 w 13715993"/>
              <a:gd name="connsiteY55" fmla="*/ 6128956 h 7315204"/>
              <a:gd name="connsiteX56" fmla="*/ 7399243 w 13715993"/>
              <a:gd name="connsiteY56" fmla="*/ 5931242 h 7315204"/>
              <a:gd name="connsiteX57" fmla="*/ 7796588 w 13715993"/>
              <a:gd name="connsiteY57" fmla="*/ 5931242 h 7315204"/>
              <a:gd name="connsiteX58" fmla="*/ 7600525 w 13715993"/>
              <a:gd name="connsiteY58" fmla="*/ 6128956 h 7315204"/>
              <a:gd name="connsiteX59" fmla="*/ 7399243 w 13715993"/>
              <a:gd name="connsiteY59" fmla="*/ 6128956 h 7315204"/>
              <a:gd name="connsiteX60" fmla="*/ 5919403 w 13715993"/>
              <a:gd name="connsiteY60" fmla="*/ 5931242 h 7315204"/>
              <a:gd name="connsiteX61" fmla="*/ 6316745 w 13715993"/>
              <a:gd name="connsiteY61" fmla="*/ 5931242 h 7315204"/>
              <a:gd name="connsiteX62" fmla="*/ 6120682 w 13715993"/>
              <a:gd name="connsiteY62" fmla="*/ 6128956 h 7315204"/>
              <a:gd name="connsiteX63" fmla="*/ 5919403 w 13715993"/>
              <a:gd name="connsiteY63" fmla="*/ 6128956 h 7315204"/>
              <a:gd name="connsiteX64" fmla="*/ 4439545 w 13715993"/>
              <a:gd name="connsiteY64" fmla="*/ 5931242 h 7315204"/>
              <a:gd name="connsiteX65" fmla="*/ 4836891 w 13715993"/>
              <a:gd name="connsiteY65" fmla="*/ 5931242 h 7315204"/>
              <a:gd name="connsiteX66" fmla="*/ 4640827 w 13715993"/>
              <a:gd name="connsiteY66" fmla="*/ 6128956 h 7315204"/>
              <a:gd name="connsiteX67" fmla="*/ 4439545 w 13715993"/>
              <a:gd name="connsiteY67" fmla="*/ 6128956 h 7315204"/>
              <a:gd name="connsiteX68" fmla="*/ 2959700 w 13715993"/>
              <a:gd name="connsiteY68" fmla="*/ 5931242 h 7315204"/>
              <a:gd name="connsiteX69" fmla="*/ 3357046 w 13715993"/>
              <a:gd name="connsiteY69" fmla="*/ 5931242 h 7315204"/>
              <a:gd name="connsiteX70" fmla="*/ 3160982 w 13715993"/>
              <a:gd name="connsiteY70" fmla="*/ 6128956 h 7315204"/>
              <a:gd name="connsiteX71" fmla="*/ 2959700 w 13715993"/>
              <a:gd name="connsiteY71" fmla="*/ 6128956 h 7315204"/>
              <a:gd name="connsiteX72" fmla="*/ 1479844 w 13715993"/>
              <a:gd name="connsiteY72" fmla="*/ 5931242 h 7315204"/>
              <a:gd name="connsiteX73" fmla="*/ 1877191 w 13715993"/>
              <a:gd name="connsiteY73" fmla="*/ 5931242 h 7315204"/>
              <a:gd name="connsiteX74" fmla="*/ 1681127 w 13715993"/>
              <a:gd name="connsiteY74" fmla="*/ 6128956 h 7315204"/>
              <a:gd name="connsiteX75" fmla="*/ 1479844 w 13715993"/>
              <a:gd name="connsiteY75" fmla="*/ 6128956 h 7315204"/>
              <a:gd name="connsiteX76" fmla="*/ 0 w 13715993"/>
              <a:gd name="connsiteY76" fmla="*/ 5931242 h 7315204"/>
              <a:gd name="connsiteX77" fmla="*/ 397344 w 13715993"/>
              <a:gd name="connsiteY77" fmla="*/ 5931242 h 7315204"/>
              <a:gd name="connsiteX78" fmla="*/ 201281 w 13715993"/>
              <a:gd name="connsiteY78" fmla="*/ 6128956 h 7315204"/>
              <a:gd name="connsiteX79" fmla="*/ 0 w 13715993"/>
              <a:gd name="connsiteY79" fmla="*/ 6128956 h 7315204"/>
              <a:gd name="connsiteX80" fmla="*/ 13318648 w 13715993"/>
              <a:gd name="connsiteY80" fmla="*/ 4744993 h 7315204"/>
              <a:gd name="connsiteX81" fmla="*/ 13715993 w 13715993"/>
              <a:gd name="connsiteY81" fmla="*/ 4744993 h 7315204"/>
              <a:gd name="connsiteX82" fmla="*/ 13519930 w 13715993"/>
              <a:gd name="connsiteY82" fmla="*/ 4942707 h 7315204"/>
              <a:gd name="connsiteX83" fmla="*/ 13318648 w 13715993"/>
              <a:gd name="connsiteY83" fmla="*/ 4942707 h 7315204"/>
              <a:gd name="connsiteX84" fmla="*/ 11838796 w 13715993"/>
              <a:gd name="connsiteY84" fmla="*/ 4744993 h 7315204"/>
              <a:gd name="connsiteX85" fmla="*/ 12236141 w 13715993"/>
              <a:gd name="connsiteY85" fmla="*/ 4744993 h 7315204"/>
              <a:gd name="connsiteX86" fmla="*/ 12040078 w 13715993"/>
              <a:gd name="connsiteY86" fmla="*/ 4942707 h 7315204"/>
              <a:gd name="connsiteX87" fmla="*/ 11838796 w 13715993"/>
              <a:gd name="connsiteY87" fmla="*/ 4942707 h 7315204"/>
              <a:gd name="connsiteX88" fmla="*/ 10358945 w 13715993"/>
              <a:gd name="connsiteY88" fmla="*/ 4744993 h 7315204"/>
              <a:gd name="connsiteX89" fmla="*/ 10756290 w 13715993"/>
              <a:gd name="connsiteY89" fmla="*/ 4744993 h 7315204"/>
              <a:gd name="connsiteX90" fmla="*/ 10560227 w 13715993"/>
              <a:gd name="connsiteY90" fmla="*/ 4942707 h 7315204"/>
              <a:gd name="connsiteX91" fmla="*/ 10358945 w 13715993"/>
              <a:gd name="connsiteY91" fmla="*/ 4942707 h 7315204"/>
              <a:gd name="connsiteX92" fmla="*/ 8879094 w 13715993"/>
              <a:gd name="connsiteY92" fmla="*/ 4744993 h 7315204"/>
              <a:gd name="connsiteX93" fmla="*/ 9276439 w 13715993"/>
              <a:gd name="connsiteY93" fmla="*/ 4744993 h 7315204"/>
              <a:gd name="connsiteX94" fmla="*/ 9080376 w 13715993"/>
              <a:gd name="connsiteY94" fmla="*/ 4942707 h 7315204"/>
              <a:gd name="connsiteX95" fmla="*/ 8879094 w 13715993"/>
              <a:gd name="connsiteY95" fmla="*/ 4942707 h 7315204"/>
              <a:gd name="connsiteX96" fmla="*/ 7399243 w 13715993"/>
              <a:gd name="connsiteY96" fmla="*/ 4744993 h 7315204"/>
              <a:gd name="connsiteX97" fmla="*/ 7796588 w 13715993"/>
              <a:gd name="connsiteY97" fmla="*/ 4744993 h 7315204"/>
              <a:gd name="connsiteX98" fmla="*/ 7600525 w 13715993"/>
              <a:gd name="connsiteY98" fmla="*/ 4942707 h 7315204"/>
              <a:gd name="connsiteX99" fmla="*/ 7399243 w 13715993"/>
              <a:gd name="connsiteY99" fmla="*/ 4942707 h 7315204"/>
              <a:gd name="connsiteX100" fmla="*/ 5919403 w 13715993"/>
              <a:gd name="connsiteY100" fmla="*/ 4744993 h 7315204"/>
              <a:gd name="connsiteX101" fmla="*/ 6316745 w 13715993"/>
              <a:gd name="connsiteY101" fmla="*/ 4744993 h 7315204"/>
              <a:gd name="connsiteX102" fmla="*/ 6120682 w 13715993"/>
              <a:gd name="connsiteY102" fmla="*/ 4942707 h 7315204"/>
              <a:gd name="connsiteX103" fmla="*/ 5919403 w 13715993"/>
              <a:gd name="connsiteY103" fmla="*/ 4942707 h 7315204"/>
              <a:gd name="connsiteX104" fmla="*/ 4439545 w 13715993"/>
              <a:gd name="connsiteY104" fmla="*/ 4744993 h 7315204"/>
              <a:gd name="connsiteX105" fmla="*/ 4836891 w 13715993"/>
              <a:gd name="connsiteY105" fmla="*/ 4744993 h 7315204"/>
              <a:gd name="connsiteX106" fmla="*/ 4640829 w 13715993"/>
              <a:gd name="connsiteY106" fmla="*/ 4942707 h 7315204"/>
              <a:gd name="connsiteX107" fmla="*/ 4439545 w 13715993"/>
              <a:gd name="connsiteY107" fmla="*/ 4942707 h 7315204"/>
              <a:gd name="connsiteX108" fmla="*/ 2959701 w 13715993"/>
              <a:gd name="connsiteY108" fmla="*/ 4744993 h 7315204"/>
              <a:gd name="connsiteX109" fmla="*/ 3357047 w 13715993"/>
              <a:gd name="connsiteY109" fmla="*/ 4744993 h 7315204"/>
              <a:gd name="connsiteX110" fmla="*/ 3160983 w 13715993"/>
              <a:gd name="connsiteY110" fmla="*/ 4942707 h 7315204"/>
              <a:gd name="connsiteX111" fmla="*/ 2959701 w 13715993"/>
              <a:gd name="connsiteY111" fmla="*/ 4942707 h 7315204"/>
              <a:gd name="connsiteX112" fmla="*/ 1479845 w 13715993"/>
              <a:gd name="connsiteY112" fmla="*/ 4744993 h 7315204"/>
              <a:gd name="connsiteX113" fmla="*/ 1877191 w 13715993"/>
              <a:gd name="connsiteY113" fmla="*/ 4744993 h 7315204"/>
              <a:gd name="connsiteX114" fmla="*/ 1681129 w 13715993"/>
              <a:gd name="connsiteY114" fmla="*/ 4942707 h 7315204"/>
              <a:gd name="connsiteX115" fmla="*/ 1479845 w 13715993"/>
              <a:gd name="connsiteY115" fmla="*/ 4942707 h 7315204"/>
              <a:gd name="connsiteX116" fmla="*/ 0 w 13715993"/>
              <a:gd name="connsiteY116" fmla="*/ 4744993 h 7315204"/>
              <a:gd name="connsiteX117" fmla="*/ 397345 w 13715993"/>
              <a:gd name="connsiteY117" fmla="*/ 4744993 h 7315204"/>
              <a:gd name="connsiteX118" fmla="*/ 201282 w 13715993"/>
              <a:gd name="connsiteY118" fmla="*/ 4942707 h 7315204"/>
              <a:gd name="connsiteX119" fmla="*/ 0 w 13715993"/>
              <a:gd name="connsiteY119" fmla="*/ 4942707 h 7315204"/>
              <a:gd name="connsiteX120" fmla="*/ 10358945 w 13715993"/>
              <a:gd name="connsiteY120" fmla="*/ 3558747 h 7315204"/>
              <a:gd name="connsiteX121" fmla="*/ 10756290 w 13715993"/>
              <a:gd name="connsiteY121" fmla="*/ 3558747 h 7315204"/>
              <a:gd name="connsiteX122" fmla="*/ 10560227 w 13715993"/>
              <a:gd name="connsiteY122" fmla="*/ 3756459 h 7315204"/>
              <a:gd name="connsiteX123" fmla="*/ 10358945 w 13715993"/>
              <a:gd name="connsiteY123" fmla="*/ 3756459 h 7315204"/>
              <a:gd name="connsiteX124" fmla="*/ 8879094 w 13715993"/>
              <a:gd name="connsiteY124" fmla="*/ 3558747 h 7315204"/>
              <a:gd name="connsiteX125" fmla="*/ 9276439 w 13715993"/>
              <a:gd name="connsiteY125" fmla="*/ 3558747 h 7315204"/>
              <a:gd name="connsiteX126" fmla="*/ 9080376 w 13715993"/>
              <a:gd name="connsiteY126" fmla="*/ 3756459 h 7315204"/>
              <a:gd name="connsiteX127" fmla="*/ 8879094 w 13715993"/>
              <a:gd name="connsiteY127" fmla="*/ 3756459 h 7315204"/>
              <a:gd name="connsiteX128" fmla="*/ 7399243 w 13715993"/>
              <a:gd name="connsiteY128" fmla="*/ 3558747 h 7315204"/>
              <a:gd name="connsiteX129" fmla="*/ 7796588 w 13715993"/>
              <a:gd name="connsiteY129" fmla="*/ 3558747 h 7315204"/>
              <a:gd name="connsiteX130" fmla="*/ 7600525 w 13715993"/>
              <a:gd name="connsiteY130" fmla="*/ 3756459 h 7315204"/>
              <a:gd name="connsiteX131" fmla="*/ 7399243 w 13715993"/>
              <a:gd name="connsiteY131" fmla="*/ 3756459 h 7315204"/>
              <a:gd name="connsiteX132" fmla="*/ 5919403 w 13715993"/>
              <a:gd name="connsiteY132" fmla="*/ 3558747 h 7315204"/>
              <a:gd name="connsiteX133" fmla="*/ 6316745 w 13715993"/>
              <a:gd name="connsiteY133" fmla="*/ 3558747 h 7315204"/>
              <a:gd name="connsiteX134" fmla="*/ 6120682 w 13715993"/>
              <a:gd name="connsiteY134" fmla="*/ 3756459 h 7315204"/>
              <a:gd name="connsiteX135" fmla="*/ 5919403 w 13715993"/>
              <a:gd name="connsiteY135" fmla="*/ 3756459 h 7315204"/>
              <a:gd name="connsiteX136" fmla="*/ 4439545 w 13715993"/>
              <a:gd name="connsiteY136" fmla="*/ 3558747 h 7315204"/>
              <a:gd name="connsiteX137" fmla="*/ 4836891 w 13715993"/>
              <a:gd name="connsiteY137" fmla="*/ 3558747 h 7315204"/>
              <a:gd name="connsiteX138" fmla="*/ 4640827 w 13715993"/>
              <a:gd name="connsiteY138" fmla="*/ 3756459 h 7315204"/>
              <a:gd name="connsiteX139" fmla="*/ 4439545 w 13715993"/>
              <a:gd name="connsiteY139" fmla="*/ 3756459 h 7315204"/>
              <a:gd name="connsiteX140" fmla="*/ 2959700 w 13715993"/>
              <a:gd name="connsiteY140" fmla="*/ 3558747 h 7315204"/>
              <a:gd name="connsiteX141" fmla="*/ 3357046 w 13715993"/>
              <a:gd name="connsiteY141" fmla="*/ 3558747 h 7315204"/>
              <a:gd name="connsiteX142" fmla="*/ 3160983 w 13715993"/>
              <a:gd name="connsiteY142" fmla="*/ 3756459 h 7315204"/>
              <a:gd name="connsiteX143" fmla="*/ 2959700 w 13715993"/>
              <a:gd name="connsiteY143" fmla="*/ 3756459 h 7315204"/>
              <a:gd name="connsiteX144" fmla="*/ 1479845 w 13715993"/>
              <a:gd name="connsiteY144" fmla="*/ 3558747 h 7315204"/>
              <a:gd name="connsiteX145" fmla="*/ 1877191 w 13715993"/>
              <a:gd name="connsiteY145" fmla="*/ 3558747 h 7315204"/>
              <a:gd name="connsiteX146" fmla="*/ 1681128 w 13715993"/>
              <a:gd name="connsiteY146" fmla="*/ 3756459 h 7315204"/>
              <a:gd name="connsiteX147" fmla="*/ 1479845 w 13715993"/>
              <a:gd name="connsiteY147" fmla="*/ 3756459 h 7315204"/>
              <a:gd name="connsiteX148" fmla="*/ 0 w 13715993"/>
              <a:gd name="connsiteY148" fmla="*/ 3558747 h 7315204"/>
              <a:gd name="connsiteX149" fmla="*/ 397345 w 13715993"/>
              <a:gd name="connsiteY149" fmla="*/ 3558747 h 7315204"/>
              <a:gd name="connsiteX150" fmla="*/ 201282 w 13715993"/>
              <a:gd name="connsiteY150" fmla="*/ 3756459 h 7315204"/>
              <a:gd name="connsiteX151" fmla="*/ 0 w 13715993"/>
              <a:gd name="connsiteY151" fmla="*/ 3756459 h 7315204"/>
              <a:gd name="connsiteX152" fmla="*/ 11838796 w 13715993"/>
              <a:gd name="connsiteY152" fmla="*/ 3558746 h 7315204"/>
              <a:gd name="connsiteX153" fmla="*/ 12236141 w 13715993"/>
              <a:gd name="connsiteY153" fmla="*/ 3558746 h 7315204"/>
              <a:gd name="connsiteX154" fmla="*/ 12040078 w 13715993"/>
              <a:gd name="connsiteY154" fmla="*/ 3756459 h 7315204"/>
              <a:gd name="connsiteX155" fmla="*/ 11838796 w 13715993"/>
              <a:gd name="connsiteY155" fmla="*/ 3756459 h 7315204"/>
              <a:gd name="connsiteX156" fmla="*/ 13318648 w 13715993"/>
              <a:gd name="connsiteY156" fmla="*/ 3558745 h 7315204"/>
              <a:gd name="connsiteX157" fmla="*/ 13715993 w 13715993"/>
              <a:gd name="connsiteY157" fmla="*/ 3558745 h 7315204"/>
              <a:gd name="connsiteX158" fmla="*/ 13519930 w 13715993"/>
              <a:gd name="connsiteY158" fmla="*/ 3756459 h 7315204"/>
              <a:gd name="connsiteX159" fmla="*/ 13318648 w 13715993"/>
              <a:gd name="connsiteY159" fmla="*/ 3756459 h 7315204"/>
              <a:gd name="connsiteX160" fmla="*/ 1 w 13715993"/>
              <a:gd name="connsiteY160" fmla="*/ 2372504 h 7315204"/>
              <a:gd name="connsiteX161" fmla="*/ 397345 w 13715993"/>
              <a:gd name="connsiteY161" fmla="*/ 2372504 h 7315204"/>
              <a:gd name="connsiteX162" fmla="*/ 201282 w 13715993"/>
              <a:gd name="connsiteY162" fmla="*/ 2570218 h 7315204"/>
              <a:gd name="connsiteX163" fmla="*/ 1 w 13715993"/>
              <a:gd name="connsiteY163" fmla="*/ 2570218 h 7315204"/>
              <a:gd name="connsiteX164" fmla="*/ 5919403 w 13715993"/>
              <a:gd name="connsiteY164" fmla="*/ 2372503 h 7315204"/>
              <a:gd name="connsiteX165" fmla="*/ 6316745 w 13715993"/>
              <a:gd name="connsiteY165" fmla="*/ 2372503 h 7315204"/>
              <a:gd name="connsiteX166" fmla="*/ 6120685 w 13715993"/>
              <a:gd name="connsiteY166" fmla="*/ 2570217 h 7315204"/>
              <a:gd name="connsiteX167" fmla="*/ 5919403 w 13715993"/>
              <a:gd name="connsiteY167" fmla="*/ 2570217 h 7315204"/>
              <a:gd name="connsiteX168" fmla="*/ 2959701 w 13715993"/>
              <a:gd name="connsiteY168" fmla="*/ 2372502 h 7315204"/>
              <a:gd name="connsiteX169" fmla="*/ 3357047 w 13715993"/>
              <a:gd name="connsiteY169" fmla="*/ 2372502 h 7315204"/>
              <a:gd name="connsiteX170" fmla="*/ 3160984 w 13715993"/>
              <a:gd name="connsiteY170" fmla="*/ 2570216 h 7315204"/>
              <a:gd name="connsiteX171" fmla="*/ 2959701 w 13715993"/>
              <a:gd name="connsiteY171" fmla="*/ 2570216 h 7315204"/>
              <a:gd name="connsiteX172" fmla="*/ 8879094 w 13715993"/>
              <a:gd name="connsiteY172" fmla="*/ 2372501 h 7315204"/>
              <a:gd name="connsiteX173" fmla="*/ 9276439 w 13715993"/>
              <a:gd name="connsiteY173" fmla="*/ 2372501 h 7315204"/>
              <a:gd name="connsiteX174" fmla="*/ 9080376 w 13715993"/>
              <a:gd name="connsiteY174" fmla="*/ 2570215 h 7315204"/>
              <a:gd name="connsiteX175" fmla="*/ 8879094 w 13715993"/>
              <a:gd name="connsiteY175" fmla="*/ 2570215 h 7315204"/>
              <a:gd name="connsiteX176" fmla="*/ 1479845 w 13715993"/>
              <a:gd name="connsiteY176" fmla="*/ 2372500 h 7315204"/>
              <a:gd name="connsiteX177" fmla="*/ 1877192 w 13715993"/>
              <a:gd name="connsiteY177" fmla="*/ 2372500 h 7315204"/>
              <a:gd name="connsiteX178" fmla="*/ 1681129 w 13715993"/>
              <a:gd name="connsiteY178" fmla="*/ 2570215 h 7315204"/>
              <a:gd name="connsiteX179" fmla="*/ 1479845 w 13715993"/>
              <a:gd name="connsiteY179" fmla="*/ 2570215 h 7315204"/>
              <a:gd name="connsiteX180" fmla="*/ 7399243 w 13715993"/>
              <a:gd name="connsiteY180" fmla="*/ 2372499 h 7315204"/>
              <a:gd name="connsiteX181" fmla="*/ 7796588 w 13715993"/>
              <a:gd name="connsiteY181" fmla="*/ 2372499 h 7315204"/>
              <a:gd name="connsiteX182" fmla="*/ 7600525 w 13715993"/>
              <a:gd name="connsiteY182" fmla="*/ 2570213 h 7315204"/>
              <a:gd name="connsiteX183" fmla="*/ 7399243 w 13715993"/>
              <a:gd name="connsiteY183" fmla="*/ 2570213 h 7315204"/>
              <a:gd name="connsiteX184" fmla="*/ 4439545 w 13715993"/>
              <a:gd name="connsiteY184" fmla="*/ 2372499 h 7315204"/>
              <a:gd name="connsiteX185" fmla="*/ 4836891 w 13715993"/>
              <a:gd name="connsiteY185" fmla="*/ 2372499 h 7315204"/>
              <a:gd name="connsiteX186" fmla="*/ 4640829 w 13715993"/>
              <a:gd name="connsiteY186" fmla="*/ 2570213 h 7315204"/>
              <a:gd name="connsiteX187" fmla="*/ 4439545 w 13715993"/>
              <a:gd name="connsiteY187" fmla="*/ 2570213 h 7315204"/>
              <a:gd name="connsiteX188" fmla="*/ 10358945 w 13715993"/>
              <a:gd name="connsiteY188" fmla="*/ 2372498 h 7315204"/>
              <a:gd name="connsiteX189" fmla="*/ 10756290 w 13715993"/>
              <a:gd name="connsiteY189" fmla="*/ 2372498 h 7315204"/>
              <a:gd name="connsiteX190" fmla="*/ 10560227 w 13715993"/>
              <a:gd name="connsiteY190" fmla="*/ 2570212 h 7315204"/>
              <a:gd name="connsiteX191" fmla="*/ 10358945 w 13715993"/>
              <a:gd name="connsiteY191" fmla="*/ 2570212 h 7315204"/>
              <a:gd name="connsiteX192" fmla="*/ 11838796 w 13715993"/>
              <a:gd name="connsiteY192" fmla="*/ 2372497 h 7315204"/>
              <a:gd name="connsiteX193" fmla="*/ 12236141 w 13715993"/>
              <a:gd name="connsiteY193" fmla="*/ 2372497 h 7315204"/>
              <a:gd name="connsiteX194" fmla="*/ 12040078 w 13715993"/>
              <a:gd name="connsiteY194" fmla="*/ 2570211 h 7315204"/>
              <a:gd name="connsiteX195" fmla="*/ 11838796 w 13715993"/>
              <a:gd name="connsiteY195" fmla="*/ 2570211 h 7315204"/>
              <a:gd name="connsiteX196" fmla="*/ 13318648 w 13715993"/>
              <a:gd name="connsiteY196" fmla="*/ 2372496 h 7315204"/>
              <a:gd name="connsiteX197" fmla="*/ 13715993 w 13715993"/>
              <a:gd name="connsiteY197" fmla="*/ 2372496 h 7315204"/>
              <a:gd name="connsiteX198" fmla="*/ 13519930 w 13715993"/>
              <a:gd name="connsiteY198" fmla="*/ 2570210 h 7315204"/>
              <a:gd name="connsiteX199" fmla="*/ 13318648 w 13715993"/>
              <a:gd name="connsiteY199" fmla="*/ 2570210 h 7315204"/>
              <a:gd name="connsiteX200" fmla="*/ 0 w 13715993"/>
              <a:gd name="connsiteY200" fmla="*/ 1186256 h 7315204"/>
              <a:gd name="connsiteX201" fmla="*/ 397345 w 13715993"/>
              <a:gd name="connsiteY201" fmla="*/ 1186256 h 7315204"/>
              <a:gd name="connsiteX202" fmla="*/ 201282 w 13715993"/>
              <a:gd name="connsiteY202" fmla="*/ 1383970 h 7315204"/>
              <a:gd name="connsiteX203" fmla="*/ 0 w 13715993"/>
              <a:gd name="connsiteY203" fmla="*/ 1383970 h 7315204"/>
              <a:gd name="connsiteX204" fmla="*/ 5919403 w 13715993"/>
              <a:gd name="connsiteY204" fmla="*/ 1186255 h 7315204"/>
              <a:gd name="connsiteX205" fmla="*/ 6316745 w 13715993"/>
              <a:gd name="connsiteY205" fmla="*/ 1186255 h 7315204"/>
              <a:gd name="connsiteX206" fmla="*/ 6120682 w 13715993"/>
              <a:gd name="connsiteY206" fmla="*/ 1383969 h 7315204"/>
              <a:gd name="connsiteX207" fmla="*/ 5919403 w 13715993"/>
              <a:gd name="connsiteY207" fmla="*/ 1383969 h 7315204"/>
              <a:gd name="connsiteX208" fmla="*/ 2959700 w 13715993"/>
              <a:gd name="connsiteY208" fmla="*/ 1186254 h 7315204"/>
              <a:gd name="connsiteX209" fmla="*/ 3357046 w 13715993"/>
              <a:gd name="connsiteY209" fmla="*/ 1186254 h 7315204"/>
              <a:gd name="connsiteX210" fmla="*/ 3160983 w 13715993"/>
              <a:gd name="connsiteY210" fmla="*/ 1383968 h 7315204"/>
              <a:gd name="connsiteX211" fmla="*/ 2959700 w 13715993"/>
              <a:gd name="connsiteY211" fmla="*/ 1383968 h 7315204"/>
              <a:gd name="connsiteX212" fmla="*/ 8879094 w 13715993"/>
              <a:gd name="connsiteY212" fmla="*/ 1186253 h 7315204"/>
              <a:gd name="connsiteX213" fmla="*/ 9276439 w 13715993"/>
              <a:gd name="connsiteY213" fmla="*/ 1186253 h 7315204"/>
              <a:gd name="connsiteX214" fmla="*/ 9080376 w 13715993"/>
              <a:gd name="connsiteY214" fmla="*/ 1383967 h 7315204"/>
              <a:gd name="connsiteX215" fmla="*/ 8879094 w 13715993"/>
              <a:gd name="connsiteY215" fmla="*/ 1383967 h 7315204"/>
              <a:gd name="connsiteX216" fmla="*/ 1479845 w 13715993"/>
              <a:gd name="connsiteY216" fmla="*/ 1186253 h 7315204"/>
              <a:gd name="connsiteX217" fmla="*/ 1877191 w 13715993"/>
              <a:gd name="connsiteY217" fmla="*/ 1186253 h 7315204"/>
              <a:gd name="connsiteX218" fmla="*/ 1681129 w 13715993"/>
              <a:gd name="connsiteY218" fmla="*/ 1383967 h 7315204"/>
              <a:gd name="connsiteX219" fmla="*/ 1479845 w 13715993"/>
              <a:gd name="connsiteY219" fmla="*/ 1383967 h 7315204"/>
              <a:gd name="connsiteX220" fmla="*/ 7399243 w 13715993"/>
              <a:gd name="connsiteY220" fmla="*/ 1186252 h 7315204"/>
              <a:gd name="connsiteX221" fmla="*/ 7796588 w 13715993"/>
              <a:gd name="connsiteY221" fmla="*/ 1186252 h 7315204"/>
              <a:gd name="connsiteX222" fmla="*/ 7600525 w 13715993"/>
              <a:gd name="connsiteY222" fmla="*/ 1383966 h 7315204"/>
              <a:gd name="connsiteX223" fmla="*/ 7399243 w 13715993"/>
              <a:gd name="connsiteY223" fmla="*/ 1383966 h 7315204"/>
              <a:gd name="connsiteX224" fmla="*/ 4439545 w 13715993"/>
              <a:gd name="connsiteY224" fmla="*/ 1186251 h 7315204"/>
              <a:gd name="connsiteX225" fmla="*/ 4836891 w 13715993"/>
              <a:gd name="connsiteY225" fmla="*/ 1186251 h 7315204"/>
              <a:gd name="connsiteX226" fmla="*/ 4640827 w 13715993"/>
              <a:gd name="connsiteY226" fmla="*/ 1383965 h 7315204"/>
              <a:gd name="connsiteX227" fmla="*/ 4439545 w 13715993"/>
              <a:gd name="connsiteY227" fmla="*/ 1383965 h 7315204"/>
              <a:gd name="connsiteX228" fmla="*/ 10358945 w 13715993"/>
              <a:gd name="connsiteY228" fmla="*/ 1186250 h 7315204"/>
              <a:gd name="connsiteX229" fmla="*/ 10756290 w 13715993"/>
              <a:gd name="connsiteY229" fmla="*/ 1186250 h 7315204"/>
              <a:gd name="connsiteX230" fmla="*/ 10560227 w 13715993"/>
              <a:gd name="connsiteY230" fmla="*/ 1383964 h 7315204"/>
              <a:gd name="connsiteX231" fmla="*/ 10358945 w 13715993"/>
              <a:gd name="connsiteY231" fmla="*/ 1383964 h 7315204"/>
              <a:gd name="connsiteX232" fmla="*/ 11838796 w 13715993"/>
              <a:gd name="connsiteY232" fmla="*/ 1186249 h 7315204"/>
              <a:gd name="connsiteX233" fmla="*/ 12236141 w 13715993"/>
              <a:gd name="connsiteY233" fmla="*/ 1186249 h 7315204"/>
              <a:gd name="connsiteX234" fmla="*/ 12040078 w 13715993"/>
              <a:gd name="connsiteY234" fmla="*/ 1383963 h 7315204"/>
              <a:gd name="connsiteX235" fmla="*/ 11838796 w 13715993"/>
              <a:gd name="connsiteY235" fmla="*/ 1383963 h 7315204"/>
              <a:gd name="connsiteX236" fmla="*/ 13318648 w 13715993"/>
              <a:gd name="connsiteY236" fmla="*/ 1186248 h 7315204"/>
              <a:gd name="connsiteX237" fmla="*/ 13715993 w 13715993"/>
              <a:gd name="connsiteY237" fmla="*/ 1186248 h 7315204"/>
              <a:gd name="connsiteX238" fmla="*/ 13519930 w 13715993"/>
              <a:gd name="connsiteY238" fmla="*/ 1383962 h 7315204"/>
              <a:gd name="connsiteX239" fmla="*/ 13318648 w 13715993"/>
              <a:gd name="connsiteY239" fmla="*/ 1383962 h 7315204"/>
              <a:gd name="connsiteX240" fmla="*/ 1 w 13715993"/>
              <a:gd name="connsiteY240" fmla="*/ 6 h 7315204"/>
              <a:gd name="connsiteX241" fmla="*/ 397345 w 13715993"/>
              <a:gd name="connsiteY241" fmla="*/ 6 h 7315204"/>
              <a:gd name="connsiteX242" fmla="*/ 201282 w 13715993"/>
              <a:gd name="connsiteY242" fmla="*/ 197720 h 7315204"/>
              <a:gd name="connsiteX243" fmla="*/ 1 w 13715993"/>
              <a:gd name="connsiteY243" fmla="*/ 197720 h 7315204"/>
              <a:gd name="connsiteX244" fmla="*/ 5919403 w 13715993"/>
              <a:gd name="connsiteY244" fmla="*/ 6 h 7315204"/>
              <a:gd name="connsiteX245" fmla="*/ 6316745 w 13715993"/>
              <a:gd name="connsiteY245" fmla="*/ 6 h 7315204"/>
              <a:gd name="connsiteX246" fmla="*/ 6120685 w 13715993"/>
              <a:gd name="connsiteY246" fmla="*/ 197719 h 7315204"/>
              <a:gd name="connsiteX247" fmla="*/ 5919403 w 13715993"/>
              <a:gd name="connsiteY247" fmla="*/ 197719 h 7315204"/>
              <a:gd name="connsiteX248" fmla="*/ 2959701 w 13715993"/>
              <a:gd name="connsiteY248" fmla="*/ 5 h 7315204"/>
              <a:gd name="connsiteX249" fmla="*/ 3357047 w 13715993"/>
              <a:gd name="connsiteY249" fmla="*/ 5 h 7315204"/>
              <a:gd name="connsiteX250" fmla="*/ 3160984 w 13715993"/>
              <a:gd name="connsiteY250" fmla="*/ 197719 h 7315204"/>
              <a:gd name="connsiteX251" fmla="*/ 2959701 w 13715993"/>
              <a:gd name="connsiteY251" fmla="*/ 197719 h 7315204"/>
              <a:gd name="connsiteX252" fmla="*/ 8879094 w 13715993"/>
              <a:gd name="connsiteY252" fmla="*/ 4 h 7315204"/>
              <a:gd name="connsiteX253" fmla="*/ 9276439 w 13715993"/>
              <a:gd name="connsiteY253" fmla="*/ 4 h 7315204"/>
              <a:gd name="connsiteX254" fmla="*/ 9080376 w 13715993"/>
              <a:gd name="connsiteY254" fmla="*/ 197718 h 7315204"/>
              <a:gd name="connsiteX255" fmla="*/ 8879094 w 13715993"/>
              <a:gd name="connsiteY255" fmla="*/ 197718 h 7315204"/>
              <a:gd name="connsiteX256" fmla="*/ 1479845 w 13715993"/>
              <a:gd name="connsiteY256" fmla="*/ 3 h 7315204"/>
              <a:gd name="connsiteX257" fmla="*/ 1877192 w 13715993"/>
              <a:gd name="connsiteY257" fmla="*/ 3 h 7315204"/>
              <a:gd name="connsiteX258" fmla="*/ 1681129 w 13715993"/>
              <a:gd name="connsiteY258" fmla="*/ 197717 h 7315204"/>
              <a:gd name="connsiteX259" fmla="*/ 1479845 w 13715993"/>
              <a:gd name="connsiteY259" fmla="*/ 197717 h 7315204"/>
              <a:gd name="connsiteX260" fmla="*/ 7399243 w 13715993"/>
              <a:gd name="connsiteY260" fmla="*/ 3 h 7315204"/>
              <a:gd name="connsiteX261" fmla="*/ 7796588 w 13715993"/>
              <a:gd name="connsiteY261" fmla="*/ 3 h 7315204"/>
              <a:gd name="connsiteX262" fmla="*/ 7600525 w 13715993"/>
              <a:gd name="connsiteY262" fmla="*/ 197716 h 7315204"/>
              <a:gd name="connsiteX263" fmla="*/ 7399243 w 13715993"/>
              <a:gd name="connsiteY263" fmla="*/ 197716 h 7315204"/>
              <a:gd name="connsiteX264" fmla="*/ 4439545 w 13715993"/>
              <a:gd name="connsiteY264" fmla="*/ 2 h 7315204"/>
              <a:gd name="connsiteX265" fmla="*/ 4836891 w 13715993"/>
              <a:gd name="connsiteY265" fmla="*/ 2 h 7315204"/>
              <a:gd name="connsiteX266" fmla="*/ 4640829 w 13715993"/>
              <a:gd name="connsiteY266" fmla="*/ 197716 h 7315204"/>
              <a:gd name="connsiteX267" fmla="*/ 4439545 w 13715993"/>
              <a:gd name="connsiteY267" fmla="*/ 197716 h 7315204"/>
              <a:gd name="connsiteX268" fmla="*/ 10358945 w 13715993"/>
              <a:gd name="connsiteY268" fmla="*/ 1 h 7315204"/>
              <a:gd name="connsiteX269" fmla="*/ 10756290 w 13715993"/>
              <a:gd name="connsiteY269" fmla="*/ 1 h 7315204"/>
              <a:gd name="connsiteX270" fmla="*/ 10560227 w 13715993"/>
              <a:gd name="connsiteY270" fmla="*/ 197715 h 7315204"/>
              <a:gd name="connsiteX271" fmla="*/ 10358945 w 13715993"/>
              <a:gd name="connsiteY271" fmla="*/ 197715 h 7315204"/>
              <a:gd name="connsiteX272" fmla="*/ 11838796 w 13715993"/>
              <a:gd name="connsiteY272" fmla="*/ 0 h 7315204"/>
              <a:gd name="connsiteX273" fmla="*/ 12236141 w 13715993"/>
              <a:gd name="connsiteY273" fmla="*/ 0 h 7315204"/>
              <a:gd name="connsiteX274" fmla="*/ 12040078 w 13715993"/>
              <a:gd name="connsiteY274" fmla="*/ 197714 h 7315204"/>
              <a:gd name="connsiteX275" fmla="*/ 11838796 w 13715993"/>
              <a:gd name="connsiteY275" fmla="*/ 197714 h 7315204"/>
              <a:gd name="connsiteX276" fmla="*/ 13318648 w 13715993"/>
              <a:gd name="connsiteY276" fmla="*/ 0 h 7315204"/>
              <a:gd name="connsiteX277" fmla="*/ 13715993 w 13715993"/>
              <a:gd name="connsiteY277" fmla="*/ 0 h 7315204"/>
              <a:gd name="connsiteX278" fmla="*/ 13519930 w 13715993"/>
              <a:gd name="connsiteY278" fmla="*/ 197714 h 7315204"/>
              <a:gd name="connsiteX279" fmla="*/ 13318648 w 13715993"/>
              <a:gd name="connsiteY279" fmla="*/ 197714 h 7315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Lst>
            <a:rect l="l" t="t" r="r" b="b"/>
            <a:pathLst>
              <a:path w="13715993" h="7315204">
                <a:moveTo>
                  <a:pt x="13318648" y="7117490"/>
                </a:moveTo>
                <a:lnTo>
                  <a:pt x="13715993" y="7117490"/>
                </a:lnTo>
                <a:lnTo>
                  <a:pt x="13519930" y="7315204"/>
                </a:lnTo>
                <a:lnTo>
                  <a:pt x="13318648" y="7315204"/>
                </a:lnTo>
                <a:close/>
                <a:moveTo>
                  <a:pt x="11838796" y="7117490"/>
                </a:moveTo>
                <a:lnTo>
                  <a:pt x="12236141" y="7117490"/>
                </a:lnTo>
                <a:lnTo>
                  <a:pt x="12040078" y="7315204"/>
                </a:lnTo>
                <a:lnTo>
                  <a:pt x="11838796" y="7315204"/>
                </a:lnTo>
                <a:close/>
                <a:moveTo>
                  <a:pt x="10358945" y="7117490"/>
                </a:moveTo>
                <a:lnTo>
                  <a:pt x="10756290" y="7117490"/>
                </a:lnTo>
                <a:lnTo>
                  <a:pt x="10560227" y="7315204"/>
                </a:lnTo>
                <a:lnTo>
                  <a:pt x="10358945" y="7315204"/>
                </a:lnTo>
                <a:close/>
                <a:moveTo>
                  <a:pt x="8879094" y="7117490"/>
                </a:moveTo>
                <a:lnTo>
                  <a:pt x="9276439" y="7117490"/>
                </a:lnTo>
                <a:lnTo>
                  <a:pt x="9080376" y="7315204"/>
                </a:lnTo>
                <a:lnTo>
                  <a:pt x="8879094" y="7315204"/>
                </a:lnTo>
                <a:close/>
                <a:moveTo>
                  <a:pt x="7399243" y="7117490"/>
                </a:moveTo>
                <a:lnTo>
                  <a:pt x="7796588" y="7117490"/>
                </a:lnTo>
                <a:lnTo>
                  <a:pt x="7600525" y="7315204"/>
                </a:lnTo>
                <a:lnTo>
                  <a:pt x="7399243" y="7315204"/>
                </a:lnTo>
                <a:close/>
                <a:moveTo>
                  <a:pt x="5919401" y="7117490"/>
                </a:moveTo>
                <a:lnTo>
                  <a:pt x="6316745" y="7117490"/>
                </a:lnTo>
                <a:lnTo>
                  <a:pt x="6120682" y="7315204"/>
                </a:lnTo>
                <a:lnTo>
                  <a:pt x="5919401" y="7315204"/>
                </a:lnTo>
                <a:close/>
                <a:moveTo>
                  <a:pt x="4439545" y="7117490"/>
                </a:moveTo>
                <a:lnTo>
                  <a:pt x="4836891" y="7117490"/>
                </a:lnTo>
                <a:lnTo>
                  <a:pt x="4640827" y="7315204"/>
                </a:lnTo>
                <a:lnTo>
                  <a:pt x="4439545" y="7315204"/>
                </a:lnTo>
                <a:close/>
                <a:moveTo>
                  <a:pt x="2959700" y="7117490"/>
                </a:moveTo>
                <a:lnTo>
                  <a:pt x="3357046" y="7117490"/>
                </a:lnTo>
                <a:lnTo>
                  <a:pt x="3160982" y="7315204"/>
                </a:lnTo>
                <a:lnTo>
                  <a:pt x="2959700" y="7315204"/>
                </a:lnTo>
                <a:close/>
                <a:moveTo>
                  <a:pt x="1479844" y="7117490"/>
                </a:moveTo>
                <a:lnTo>
                  <a:pt x="1877190" y="7117490"/>
                </a:lnTo>
                <a:lnTo>
                  <a:pt x="1681127" y="7315204"/>
                </a:lnTo>
                <a:lnTo>
                  <a:pt x="1479844" y="7315204"/>
                </a:lnTo>
                <a:close/>
                <a:moveTo>
                  <a:pt x="0" y="7117490"/>
                </a:moveTo>
                <a:lnTo>
                  <a:pt x="397344" y="7117490"/>
                </a:lnTo>
                <a:lnTo>
                  <a:pt x="201281" y="7315204"/>
                </a:lnTo>
                <a:lnTo>
                  <a:pt x="0" y="7315204"/>
                </a:lnTo>
                <a:close/>
                <a:moveTo>
                  <a:pt x="13318648" y="5931242"/>
                </a:moveTo>
                <a:lnTo>
                  <a:pt x="13715993" y="5931242"/>
                </a:lnTo>
                <a:lnTo>
                  <a:pt x="13519930" y="6128956"/>
                </a:lnTo>
                <a:lnTo>
                  <a:pt x="13318648" y="6128956"/>
                </a:lnTo>
                <a:close/>
                <a:moveTo>
                  <a:pt x="11838796" y="5931242"/>
                </a:moveTo>
                <a:lnTo>
                  <a:pt x="12236141" y="5931242"/>
                </a:lnTo>
                <a:lnTo>
                  <a:pt x="12040078" y="6128956"/>
                </a:lnTo>
                <a:lnTo>
                  <a:pt x="11838796" y="6128956"/>
                </a:lnTo>
                <a:close/>
                <a:moveTo>
                  <a:pt x="10358945" y="5931242"/>
                </a:moveTo>
                <a:lnTo>
                  <a:pt x="10756290" y="5931242"/>
                </a:lnTo>
                <a:lnTo>
                  <a:pt x="10560227" y="6128956"/>
                </a:lnTo>
                <a:lnTo>
                  <a:pt x="10358945" y="6128956"/>
                </a:lnTo>
                <a:close/>
                <a:moveTo>
                  <a:pt x="8879094" y="5931242"/>
                </a:moveTo>
                <a:lnTo>
                  <a:pt x="9276439" y="5931242"/>
                </a:lnTo>
                <a:lnTo>
                  <a:pt x="9080376" y="6128956"/>
                </a:lnTo>
                <a:lnTo>
                  <a:pt x="8879094" y="6128956"/>
                </a:lnTo>
                <a:close/>
                <a:moveTo>
                  <a:pt x="7399243" y="5931242"/>
                </a:moveTo>
                <a:lnTo>
                  <a:pt x="7796588" y="5931242"/>
                </a:lnTo>
                <a:lnTo>
                  <a:pt x="7600525" y="6128956"/>
                </a:lnTo>
                <a:lnTo>
                  <a:pt x="7399243" y="6128956"/>
                </a:lnTo>
                <a:close/>
                <a:moveTo>
                  <a:pt x="5919403" y="5931242"/>
                </a:moveTo>
                <a:lnTo>
                  <a:pt x="6316745" y="5931242"/>
                </a:lnTo>
                <a:lnTo>
                  <a:pt x="6120682" y="6128956"/>
                </a:lnTo>
                <a:lnTo>
                  <a:pt x="5919403" y="6128956"/>
                </a:lnTo>
                <a:close/>
                <a:moveTo>
                  <a:pt x="4439545" y="5931242"/>
                </a:moveTo>
                <a:lnTo>
                  <a:pt x="4836891" y="5931242"/>
                </a:lnTo>
                <a:lnTo>
                  <a:pt x="4640827" y="6128956"/>
                </a:lnTo>
                <a:lnTo>
                  <a:pt x="4439545" y="6128956"/>
                </a:lnTo>
                <a:close/>
                <a:moveTo>
                  <a:pt x="2959700" y="5931242"/>
                </a:moveTo>
                <a:lnTo>
                  <a:pt x="3357046" y="5931242"/>
                </a:lnTo>
                <a:lnTo>
                  <a:pt x="3160982" y="6128956"/>
                </a:lnTo>
                <a:lnTo>
                  <a:pt x="2959700" y="6128956"/>
                </a:lnTo>
                <a:close/>
                <a:moveTo>
                  <a:pt x="1479844" y="5931242"/>
                </a:moveTo>
                <a:lnTo>
                  <a:pt x="1877191" y="5931242"/>
                </a:lnTo>
                <a:lnTo>
                  <a:pt x="1681127" y="6128956"/>
                </a:lnTo>
                <a:lnTo>
                  <a:pt x="1479844" y="6128956"/>
                </a:lnTo>
                <a:close/>
                <a:moveTo>
                  <a:pt x="0" y="5931242"/>
                </a:moveTo>
                <a:lnTo>
                  <a:pt x="397344" y="5931242"/>
                </a:lnTo>
                <a:lnTo>
                  <a:pt x="201281" y="6128956"/>
                </a:lnTo>
                <a:lnTo>
                  <a:pt x="0" y="6128956"/>
                </a:lnTo>
                <a:close/>
                <a:moveTo>
                  <a:pt x="13318648" y="4744993"/>
                </a:moveTo>
                <a:lnTo>
                  <a:pt x="13715993" y="4744993"/>
                </a:lnTo>
                <a:lnTo>
                  <a:pt x="13519930" y="4942707"/>
                </a:lnTo>
                <a:lnTo>
                  <a:pt x="13318648" y="4942707"/>
                </a:lnTo>
                <a:close/>
                <a:moveTo>
                  <a:pt x="11838796" y="4744993"/>
                </a:moveTo>
                <a:lnTo>
                  <a:pt x="12236141" y="4744993"/>
                </a:lnTo>
                <a:lnTo>
                  <a:pt x="12040078" y="4942707"/>
                </a:lnTo>
                <a:lnTo>
                  <a:pt x="11838796" y="4942707"/>
                </a:lnTo>
                <a:close/>
                <a:moveTo>
                  <a:pt x="10358945" y="4744993"/>
                </a:moveTo>
                <a:lnTo>
                  <a:pt x="10756290" y="4744993"/>
                </a:lnTo>
                <a:lnTo>
                  <a:pt x="10560227" y="4942707"/>
                </a:lnTo>
                <a:lnTo>
                  <a:pt x="10358945" y="4942707"/>
                </a:lnTo>
                <a:close/>
                <a:moveTo>
                  <a:pt x="8879094" y="4744993"/>
                </a:moveTo>
                <a:lnTo>
                  <a:pt x="9276439" y="4744993"/>
                </a:lnTo>
                <a:lnTo>
                  <a:pt x="9080376" y="4942707"/>
                </a:lnTo>
                <a:lnTo>
                  <a:pt x="8879094" y="4942707"/>
                </a:lnTo>
                <a:close/>
                <a:moveTo>
                  <a:pt x="7399243" y="4744993"/>
                </a:moveTo>
                <a:lnTo>
                  <a:pt x="7796588" y="4744993"/>
                </a:lnTo>
                <a:lnTo>
                  <a:pt x="7600525" y="4942707"/>
                </a:lnTo>
                <a:lnTo>
                  <a:pt x="7399243" y="4942707"/>
                </a:lnTo>
                <a:close/>
                <a:moveTo>
                  <a:pt x="5919403" y="4744993"/>
                </a:moveTo>
                <a:lnTo>
                  <a:pt x="6316745" y="4744993"/>
                </a:lnTo>
                <a:lnTo>
                  <a:pt x="6120682" y="4942707"/>
                </a:lnTo>
                <a:lnTo>
                  <a:pt x="5919403" y="4942707"/>
                </a:lnTo>
                <a:close/>
                <a:moveTo>
                  <a:pt x="4439545" y="4744993"/>
                </a:moveTo>
                <a:lnTo>
                  <a:pt x="4836891" y="4744993"/>
                </a:lnTo>
                <a:lnTo>
                  <a:pt x="4640829" y="4942707"/>
                </a:lnTo>
                <a:lnTo>
                  <a:pt x="4439545" y="4942707"/>
                </a:lnTo>
                <a:close/>
                <a:moveTo>
                  <a:pt x="2959701" y="4744993"/>
                </a:moveTo>
                <a:lnTo>
                  <a:pt x="3357047" y="4744993"/>
                </a:lnTo>
                <a:lnTo>
                  <a:pt x="3160983" y="4942707"/>
                </a:lnTo>
                <a:lnTo>
                  <a:pt x="2959701" y="4942707"/>
                </a:lnTo>
                <a:close/>
                <a:moveTo>
                  <a:pt x="1479845" y="4744993"/>
                </a:moveTo>
                <a:lnTo>
                  <a:pt x="1877191" y="4744993"/>
                </a:lnTo>
                <a:lnTo>
                  <a:pt x="1681129" y="4942707"/>
                </a:lnTo>
                <a:lnTo>
                  <a:pt x="1479845" y="4942707"/>
                </a:lnTo>
                <a:close/>
                <a:moveTo>
                  <a:pt x="0" y="4744993"/>
                </a:moveTo>
                <a:lnTo>
                  <a:pt x="397345" y="4744993"/>
                </a:lnTo>
                <a:lnTo>
                  <a:pt x="201282" y="4942707"/>
                </a:lnTo>
                <a:lnTo>
                  <a:pt x="0" y="4942707"/>
                </a:lnTo>
                <a:close/>
                <a:moveTo>
                  <a:pt x="10358945" y="3558747"/>
                </a:moveTo>
                <a:lnTo>
                  <a:pt x="10756290" y="3558747"/>
                </a:lnTo>
                <a:lnTo>
                  <a:pt x="10560227" y="3756459"/>
                </a:lnTo>
                <a:lnTo>
                  <a:pt x="10358945" y="3756459"/>
                </a:lnTo>
                <a:close/>
                <a:moveTo>
                  <a:pt x="8879094" y="3558747"/>
                </a:moveTo>
                <a:lnTo>
                  <a:pt x="9276439" y="3558747"/>
                </a:lnTo>
                <a:lnTo>
                  <a:pt x="9080376" y="3756459"/>
                </a:lnTo>
                <a:lnTo>
                  <a:pt x="8879094" y="3756459"/>
                </a:lnTo>
                <a:close/>
                <a:moveTo>
                  <a:pt x="7399243" y="3558747"/>
                </a:moveTo>
                <a:lnTo>
                  <a:pt x="7796588" y="3558747"/>
                </a:lnTo>
                <a:lnTo>
                  <a:pt x="7600525" y="3756459"/>
                </a:lnTo>
                <a:lnTo>
                  <a:pt x="7399243" y="3756459"/>
                </a:lnTo>
                <a:close/>
                <a:moveTo>
                  <a:pt x="5919403" y="3558747"/>
                </a:moveTo>
                <a:lnTo>
                  <a:pt x="6316745" y="3558747"/>
                </a:lnTo>
                <a:lnTo>
                  <a:pt x="6120682" y="3756459"/>
                </a:lnTo>
                <a:lnTo>
                  <a:pt x="5919403" y="3756459"/>
                </a:lnTo>
                <a:close/>
                <a:moveTo>
                  <a:pt x="4439545" y="3558747"/>
                </a:moveTo>
                <a:lnTo>
                  <a:pt x="4836891" y="3558747"/>
                </a:lnTo>
                <a:lnTo>
                  <a:pt x="4640827" y="3756459"/>
                </a:lnTo>
                <a:lnTo>
                  <a:pt x="4439545" y="3756459"/>
                </a:lnTo>
                <a:close/>
                <a:moveTo>
                  <a:pt x="2959700" y="3558747"/>
                </a:moveTo>
                <a:lnTo>
                  <a:pt x="3357046" y="3558747"/>
                </a:lnTo>
                <a:lnTo>
                  <a:pt x="3160983" y="3756459"/>
                </a:lnTo>
                <a:lnTo>
                  <a:pt x="2959700" y="3756459"/>
                </a:lnTo>
                <a:close/>
                <a:moveTo>
                  <a:pt x="1479845" y="3558747"/>
                </a:moveTo>
                <a:lnTo>
                  <a:pt x="1877191" y="3558747"/>
                </a:lnTo>
                <a:lnTo>
                  <a:pt x="1681128" y="3756459"/>
                </a:lnTo>
                <a:lnTo>
                  <a:pt x="1479845" y="3756459"/>
                </a:lnTo>
                <a:close/>
                <a:moveTo>
                  <a:pt x="0" y="3558747"/>
                </a:moveTo>
                <a:lnTo>
                  <a:pt x="397345" y="3558747"/>
                </a:lnTo>
                <a:lnTo>
                  <a:pt x="201282" y="3756459"/>
                </a:lnTo>
                <a:lnTo>
                  <a:pt x="0" y="3756459"/>
                </a:lnTo>
                <a:close/>
                <a:moveTo>
                  <a:pt x="11838796" y="3558746"/>
                </a:moveTo>
                <a:lnTo>
                  <a:pt x="12236141" y="3558746"/>
                </a:lnTo>
                <a:lnTo>
                  <a:pt x="12040078" y="3756459"/>
                </a:lnTo>
                <a:lnTo>
                  <a:pt x="11838796" y="3756459"/>
                </a:lnTo>
                <a:close/>
                <a:moveTo>
                  <a:pt x="13318648" y="3558745"/>
                </a:moveTo>
                <a:lnTo>
                  <a:pt x="13715993" y="3558745"/>
                </a:lnTo>
                <a:lnTo>
                  <a:pt x="13519930" y="3756459"/>
                </a:lnTo>
                <a:lnTo>
                  <a:pt x="13318648" y="3756459"/>
                </a:lnTo>
                <a:close/>
                <a:moveTo>
                  <a:pt x="1" y="2372504"/>
                </a:moveTo>
                <a:lnTo>
                  <a:pt x="397345" y="2372504"/>
                </a:lnTo>
                <a:lnTo>
                  <a:pt x="201282" y="2570218"/>
                </a:lnTo>
                <a:lnTo>
                  <a:pt x="1" y="2570218"/>
                </a:lnTo>
                <a:close/>
                <a:moveTo>
                  <a:pt x="5919403" y="2372503"/>
                </a:moveTo>
                <a:lnTo>
                  <a:pt x="6316745" y="2372503"/>
                </a:lnTo>
                <a:lnTo>
                  <a:pt x="6120685" y="2570217"/>
                </a:lnTo>
                <a:lnTo>
                  <a:pt x="5919403" y="2570217"/>
                </a:lnTo>
                <a:close/>
                <a:moveTo>
                  <a:pt x="2959701" y="2372502"/>
                </a:moveTo>
                <a:lnTo>
                  <a:pt x="3357047" y="2372502"/>
                </a:lnTo>
                <a:lnTo>
                  <a:pt x="3160984" y="2570216"/>
                </a:lnTo>
                <a:lnTo>
                  <a:pt x="2959701" y="2570216"/>
                </a:lnTo>
                <a:close/>
                <a:moveTo>
                  <a:pt x="8879094" y="2372501"/>
                </a:moveTo>
                <a:lnTo>
                  <a:pt x="9276439" y="2372501"/>
                </a:lnTo>
                <a:lnTo>
                  <a:pt x="9080376" y="2570215"/>
                </a:lnTo>
                <a:lnTo>
                  <a:pt x="8879094" y="2570215"/>
                </a:lnTo>
                <a:close/>
                <a:moveTo>
                  <a:pt x="1479845" y="2372500"/>
                </a:moveTo>
                <a:lnTo>
                  <a:pt x="1877192" y="2372500"/>
                </a:lnTo>
                <a:lnTo>
                  <a:pt x="1681129" y="2570215"/>
                </a:lnTo>
                <a:lnTo>
                  <a:pt x="1479845" y="2570215"/>
                </a:lnTo>
                <a:close/>
                <a:moveTo>
                  <a:pt x="7399243" y="2372499"/>
                </a:moveTo>
                <a:lnTo>
                  <a:pt x="7796588" y="2372499"/>
                </a:lnTo>
                <a:lnTo>
                  <a:pt x="7600525" y="2570213"/>
                </a:lnTo>
                <a:lnTo>
                  <a:pt x="7399243" y="2570213"/>
                </a:lnTo>
                <a:close/>
                <a:moveTo>
                  <a:pt x="4439545" y="2372499"/>
                </a:moveTo>
                <a:lnTo>
                  <a:pt x="4836891" y="2372499"/>
                </a:lnTo>
                <a:lnTo>
                  <a:pt x="4640829" y="2570213"/>
                </a:lnTo>
                <a:lnTo>
                  <a:pt x="4439545" y="2570213"/>
                </a:lnTo>
                <a:close/>
                <a:moveTo>
                  <a:pt x="10358945" y="2372498"/>
                </a:moveTo>
                <a:lnTo>
                  <a:pt x="10756290" y="2372498"/>
                </a:lnTo>
                <a:lnTo>
                  <a:pt x="10560227" y="2570212"/>
                </a:lnTo>
                <a:lnTo>
                  <a:pt x="10358945" y="2570212"/>
                </a:lnTo>
                <a:close/>
                <a:moveTo>
                  <a:pt x="11838796" y="2372497"/>
                </a:moveTo>
                <a:lnTo>
                  <a:pt x="12236141" y="2372497"/>
                </a:lnTo>
                <a:lnTo>
                  <a:pt x="12040078" y="2570211"/>
                </a:lnTo>
                <a:lnTo>
                  <a:pt x="11838796" y="2570211"/>
                </a:lnTo>
                <a:close/>
                <a:moveTo>
                  <a:pt x="13318648" y="2372496"/>
                </a:moveTo>
                <a:lnTo>
                  <a:pt x="13715993" y="2372496"/>
                </a:lnTo>
                <a:lnTo>
                  <a:pt x="13519930" y="2570210"/>
                </a:lnTo>
                <a:lnTo>
                  <a:pt x="13318648" y="2570210"/>
                </a:lnTo>
                <a:close/>
                <a:moveTo>
                  <a:pt x="0" y="1186256"/>
                </a:moveTo>
                <a:lnTo>
                  <a:pt x="397345" y="1186256"/>
                </a:lnTo>
                <a:lnTo>
                  <a:pt x="201282" y="1383970"/>
                </a:lnTo>
                <a:lnTo>
                  <a:pt x="0" y="1383970"/>
                </a:lnTo>
                <a:close/>
                <a:moveTo>
                  <a:pt x="5919403" y="1186255"/>
                </a:moveTo>
                <a:lnTo>
                  <a:pt x="6316745" y="1186255"/>
                </a:lnTo>
                <a:lnTo>
                  <a:pt x="6120682" y="1383969"/>
                </a:lnTo>
                <a:lnTo>
                  <a:pt x="5919403" y="1383969"/>
                </a:lnTo>
                <a:close/>
                <a:moveTo>
                  <a:pt x="2959700" y="1186254"/>
                </a:moveTo>
                <a:lnTo>
                  <a:pt x="3357046" y="1186254"/>
                </a:lnTo>
                <a:lnTo>
                  <a:pt x="3160983" y="1383968"/>
                </a:lnTo>
                <a:lnTo>
                  <a:pt x="2959700" y="1383968"/>
                </a:lnTo>
                <a:close/>
                <a:moveTo>
                  <a:pt x="8879094" y="1186253"/>
                </a:moveTo>
                <a:lnTo>
                  <a:pt x="9276439" y="1186253"/>
                </a:lnTo>
                <a:lnTo>
                  <a:pt x="9080376" y="1383967"/>
                </a:lnTo>
                <a:lnTo>
                  <a:pt x="8879094" y="1383967"/>
                </a:lnTo>
                <a:close/>
                <a:moveTo>
                  <a:pt x="1479845" y="1186253"/>
                </a:moveTo>
                <a:lnTo>
                  <a:pt x="1877191" y="1186253"/>
                </a:lnTo>
                <a:lnTo>
                  <a:pt x="1681129" y="1383967"/>
                </a:lnTo>
                <a:lnTo>
                  <a:pt x="1479845" y="1383967"/>
                </a:lnTo>
                <a:close/>
                <a:moveTo>
                  <a:pt x="7399243" y="1186252"/>
                </a:moveTo>
                <a:lnTo>
                  <a:pt x="7796588" y="1186252"/>
                </a:lnTo>
                <a:lnTo>
                  <a:pt x="7600525" y="1383966"/>
                </a:lnTo>
                <a:lnTo>
                  <a:pt x="7399243" y="1383966"/>
                </a:lnTo>
                <a:close/>
                <a:moveTo>
                  <a:pt x="4439545" y="1186251"/>
                </a:moveTo>
                <a:lnTo>
                  <a:pt x="4836891" y="1186251"/>
                </a:lnTo>
                <a:lnTo>
                  <a:pt x="4640827" y="1383965"/>
                </a:lnTo>
                <a:lnTo>
                  <a:pt x="4439545" y="1383965"/>
                </a:lnTo>
                <a:close/>
                <a:moveTo>
                  <a:pt x="10358945" y="1186250"/>
                </a:moveTo>
                <a:lnTo>
                  <a:pt x="10756290" y="1186250"/>
                </a:lnTo>
                <a:lnTo>
                  <a:pt x="10560227" y="1383964"/>
                </a:lnTo>
                <a:lnTo>
                  <a:pt x="10358945" y="1383964"/>
                </a:lnTo>
                <a:close/>
                <a:moveTo>
                  <a:pt x="11838796" y="1186249"/>
                </a:moveTo>
                <a:lnTo>
                  <a:pt x="12236141" y="1186249"/>
                </a:lnTo>
                <a:lnTo>
                  <a:pt x="12040078" y="1383963"/>
                </a:lnTo>
                <a:lnTo>
                  <a:pt x="11838796" y="1383963"/>
                </a:lnTo>
                <a:close/>
                <a:moveTo>
                  <a:pt x="13318648" y="1186248"/>
                </a:moveTo>
                <a:lnTo>
                  <a:pt x="13715993" y="1186248"/>
                </a:lnTo>
                <a:lnTo>
                  <a:pt x="13519930" y="1383962"/>
                </a:lnTo>
                <a:lnTo>
                  <a:pt x="13318648" y="1383962"/>
                </a:lnTo>
                <a:close/>
                <a:moveTo>
                  <a:pt x="1" y="6"/>
                </a:moveTo>
                <a:lnTo>
                  <a:pt x="397345" y="6"/>
                </a:lnTo>
                <a:lnTo>
                  <a:pt x="201282" y="197720"/>
                </a:lnTo>
                <a:lnTo>
                  <a:pt x="1" y="197720"/>
                </a:lnTo>
                <a:close/>
                <a:moveTo>
                  <a:pt x="5919403" y="6"/>
                </a:moveTo>
                <a:lnTo>
                  <a:pt x="6316745" y="6"/>
                </a:lnTo>
                <a:lnTo>
                  <a:pt x="6120685" y="197719"/>
                </a:lnTo>
                <a:lnTo>
                  <a:pt x="5919403" y="197719"/>
                </a:lnTo>
                <a:close/>
                <a:moveTo>
                  <a:pt x="2959701" y="5"/>
                </a:moveTo>
                <a:lnTo>
                  <a:pt x="3357047" y="5"/>
                </a:lnTo>
                <a:lnTo>
                  <a:pt x="3160984" y="197719"/>
                </a:lnTo>
                <a:lnTo>
                  <a:pt x="2959701" y="197719"/>
                </a:lnTo>
                <a:close/>
                <a:moveTo>
                  <a:pt x="8879094" y="4"/>
                </a:moveTo>
                <a:lnTo>
                  <a:pt x="9276439" y="4"/>
                </a:lnTo>
                <a:lnTo>
                  <a:pt x="9080376" y="197718"/>
                </a:lnTo>
                <a:lnTo>
                  <a:pt x="8879094" y="197718"/>
                </a:lnTo>
                <a:close/>
                <a:moveTo>
                  <a:pt x="1479845" y="3"/>
                </a:moveTo>
                <a:lnTo>
                  <a:pt x="1877192" y="3"/>
                </a:lnTo>
                <a:lnTo>
                  <a:pt x="1681129" y="197717"/>
                </a:lnTo>
                <a:lnTo>
                  <a:pt x="1479845" y="197717"/>
                </a:lnTo>
                <a:close/>
                <a:moveTo>
                  <a:pt x="7399243" y="3"/>
                </a:moveTo>
                <a:lnTo>
                  <a:pt x="7796588" y="3"/>
                </a:lnTo>
                <a:lnTo>
                  <a:pt x="7600525" y="197716"/>
                </a:lnTo>
                <a:lnTo>
                  <a:pt x="7399243" y="197716"/>
                </a:lnTo>
                <a:close/>
                <a:moveTo>
                  <a:pt x="4439545" y="2"/>
                </a:moveTo>
                <a:lnTo>
                  <a:pt x="4836891" y="2"/>
                </a:lnTo>
                <a:lnTo>
                  <a:pt x="4640829" y="197716"/>
                </a:lnTo>
                <a:lnTo>
                  <a:pt x="4439545" y="197716"/>
                </a:lnTo>
                <a:close/>
                <a:moveTo>
                  <a:pt x="10358945" y="1"/>
                </a:moveTo>
                <a:lnTo>
                  <a:pt x="10756290" y="1"/>
                </a:lnTo>
                <a:lnTo>
                  <a:pt x="10560227" y="197715"/>
                </a:lnTo>
                <a:lnTo>
                  <a:pt x="10358945" y="197715"/>
                </a:lnTo>
                <a:close/>
                <a:moveTo>
                  <a:pt x="11838796" y="0"/>
                </a:moveTo>
                <a:lnTo>
                  <a:pt x="12236141" y="0"/>
                </a:lnTo>
                <a:lnTo>
                  <a:pt x="12040078" y="197714"/>
                </a:lnTo>
                <a:lnTo>
                  <a:pt x="11838796" y="197714"/>
                </a:lnTo>
                <a:close/>
                <a:moveTo>
                  <a:pt x="13318648" y="0"/>
                </a:moveTo>
                <a:lnTo>
                  <a:pt x="13715993" y="0"/>
                </a:lnTo>
                <a:lnTo>
                  <a:pt x="13519930" y="197714"/>
                </a:lnTo>
                <a:lnTo>
                  <a:pt x="13318648" y="197714"/>
                </a:lnTo>
                <a:close/>
              </a:path>
            </a:pathLst>
          </a:custGeom>
          <a:solidFill>
            <a:schemeClr val="tx2"/>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799"/>
          </a:p>
        </p:txBody>
      </p:sp>
      <p:sp>
        <p:nvSpPr>
          <p:cNvPr id="3" name="TextBox 2">
            <a:extLst>
              <a:ext uri="{FF2B5EF4-FFF2-40B4-BE49-F238E27FC236}">
                <a16:creationId xmlns:a16="http://schemas.microsoft.com/office/drawing/2014/main" id="{C1614616-6283-B3C6-F001-7333268C5338}"/>
              </a:ext>
            </a:extLst>
          </p:cNvPr>
          <p:cNvSpPr txBox="1"/>
          <p:nvPr/>
        </p:nvSpPr>
        <p:spPr>
          <a:xfrm>
            <a:off x="0" y="-282805"/>
            <a:ext cx="3893907" cy="184666"/>
          </a:xfrm>
          <a:prstGeom prst="rect">
            <a:avLst/>
          </a:prstGeom>
          <a:noFill/>
        </p:spPr>
        <p:txBody>
          <a:bodyPr wrap="square" lIns="0" tIns="0" rIns="0" bIns="0" rtlCol="0">
            <a:spAutoFit/>
          </a:bodyPr>
          <a:lstStyle/>
          <a:p>
            <a:pPr algn="l" fontAlgn="base">
              <a:spcBef>
                <a:spcPct val="50000"/>
              </a:spcBef>
              <a:spcAft>
                <a:spcPct val="0"/>
              </a:spcAft>
              <a:buClr>
                <a:schemeClr val="tx1"/>
              </a:buClr>
              <a:buSzPct val="100000"/>
            </a:pPr>
            <a:r>
              <a:rPr lang="en-US" sz="1200" kern="0" dirty="0">
                <a:latin typeface="+mn-lt"/>
                <a:ea typeface="Arial Unicode MS" pitchFamily="34" charset="-128"/>
                <a:cs typeface="Arial Unicode MS" pitchFamily="34" charset="-128"/>
              </a:rPr>
              <a:t>Anvil wallpaper, recolor as needed)</a:t>
            </a:r>
          </a:p>
        </p:txBody>
      </p:sp>
    </p:spTree>
    <p:extLst>
      <p:ext uri="{BB962C8B-B14F-4D97-AF65-F5344CB8AC3E}">
        <p14:creationId xmlns:p14="http://schemas.microsoft.com/office/powerpoint/2010/main" val="813028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anvil blue">
    <p:bg>
      <p:bgPr>
        <a:solidFill>
          <a:srgbClr val="00144A"/>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265C59E-0458-D3CB-385E-63FB9D24438C}"/>
              </a:ext>
            </a:extLst>
          </p:cNvPr>
          <p:cNvGrpSpPr/>
          <p:nvPr/>
        </p:nvGrpSpPr>
        <p:grpSpPr>
          <a:xfrm>
            <a:off x="2298512" y="1681454"/>
            <a:ext cx="8944737" cy="4473533"/>
            <a:chOff x="2299111" y="1216758"/>
            <a:chExt cx="10160000" cy="5080000"/>
          </a:xfrm>
        </p:grpSpPr>
        <p:sp>
          <p:nvSpPr>
            <p:cNvPr id="9" name="Freeform 8">
              <a:extLst>
                <a:ext uri="{FF2B5EF4-FFF2-40B4-BE49-F238E27FC236}">
                  <a16:creationId xmlns:a16="http://schemas.microsoft.com/office/drawing/2014/main" id="{1E34B0FD-E9D6-C4D3-9E3F-5BDB6DF37457}"/>
                </a:ext>
              </a:extLst>
            </p:cNvPr>
            <p:cNvSpPr/>
            <p:nvPr/>
          </p:nvSpPr>
          <p:spPr>
            <a:xfrm>
              <a:off x="2299111" y="1216758"/>
              <a:ext cx="10160000" cy="5080000"/>
            </a:xfrm>
            <a:custGeom>
              <a:avLst/>
              <a:gdLst>
                <a:gd name="connsiteX0" fmla="*/ 10160000 w 10160000"/>
                <a:gd name="connsiteY0" fmla="*/ 0 h 5080000"/>
                <a:gd name="connsiteX1" fmla="*/ 0 w 10160000"/>
                <a:gd name="connsiteY1" fmla="*/ 0 h 5080000"/>
                <a:gd name="connsiteX2" fmla="*/ 0 w 10160000"/>
                <a:gd name="connsiteY2" fmla="*/ 5080000 h 5080000"/>
                <a:gd name="connsiteX3" fmla="*/ 5080000 w 10160000"/>
                <a:gd name="connsiteY3" fmla="*/ 5080000 h 5080000"/>
              </a:gdLst>
              <a:ahLst/>
              <a:cxnLst>
                <a:cxn ang="0">
                  <a:pos x="connsiteX0" y="connsiteY0"/>
                </a:cxn>
                <a:cxn ang="1">
                  <a:pos x="connsiteX1" y="connsiteY1"/>
                </a:cxn>
                <a:cxn ang="2">
                  <a:pos x="connsiteX2" y="connsiteY2"/>
                </a:cxn>
                <a:cxn ang="3">
                  <a:pos x="connsiteX3" y="connsiteY3"/>
                </a:cxn>
              </a:cxnLst>
              <a:rect l="l" t="t" r="r" b="b"/>
              <a:pathLst>
                <a:path w="10160000" h="5080000">
                  <a:moveTo>
                    <a:pt x="10160000" y="0"/>
                  </a:moveTo>
                  <a:lnTo>
                    <a:pt x="0" y="0"/>
                  </a:lnTo>
                  <a:lnTo>
                    <a:pt x="0" y="5080000"/>
                  </a:lnTo>
                  <a:lnTo>
                    <a:pt x="5080000" y="5080000"/>
                  </a:lnTo>
                  <a:close/>
                </a:path>
              </a:pathLst>
            </a:custGeom>
            <a:solidFill>
              <a:srgbClr val="002A86"/>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sp>
          <p:nvSpPr>
            <p:cNvPr id="10" name="Freeform 9">
              <a:extLst>
                <a:ext uri="{FF2B5EF4-FFF2-40B4-BE49-F238E27FC236}">
                  <a16:creationId xmlns:a16="http://schemas.microsoft.com/office/drawing/2014/main" id="{834B36BE-0724-3293-0514-23575F83B9DD}"/>
                </a:ext>
              </a:extLst>
            </p:cNvPr>
            <p:cNvSpPr/>
            <p:nvPr/>
          </p:nvSpPr>
          <p:spPr>
            <a:xfrm>
              <a:off x="3569111" y="2486758"/>
              <a:ext cx="7620000" cy="3810000"/>
            </a:xfrm>
            <a:custGeom>
              <a:avLst/>
              <a:gdLst>
                <a:gd name="connsiteX0" fmla="*/ 7620000 w 7620000"/>
                <a:gd name="connsiteY0" fmla="*/ 0 h 3810000"/>
                <a:gd name="connsiteX1" fmla="*/ 0 w 7620000"/>
                <a:gd name="connsiteY1" fmla="*/ 0 h 3810000"/>
                <a:gd name="connsiteX2" fmla="*/ 0 w 7620000"/>
                <a:gd name="connsiteY2" fmla="*/ 3810000 h 3810000"/>
                <a:gd name="connsiteX3" fmla="*/ 3810000 w 7620000"/>
                <a:gd name="connsiteY3" fmla="*/ 3810000 h 3810000"/>
              </a:gdLst>
              <a:ahLst/>
              <a:cxnLst>
                <a:cxn ang="0">
                  <a:pos x="connsiteX0" y="connsiteY0"/>
                </a:cxn>
                <a:cxn ang="1">
                  <a:pos x="connsiteX1" y="connsiteY1"/>
                </a:cxn>
                <a:cxn ang="2">
                  <a:pos x="connsiteX2" y="connsiteY2"/>
                </a:cxn>
                <a:cxn ang="3">
                  <a:pos x="connsiteX3" y="connsiteY3"/>
                </a:cxn>
              </a:cxnLst>
              <a:rect l="l" t="t" r="r" b="b"/>
              <a:pathLst>
                <a:path w="7620000" h="3810000">
                  <a:moveTo>
                    <a:pt x="7620000" y="0"/>
                  </a:moveTo>
                  <a:lnTo>
                    <a:pt x="0" y="0"/>
                  </a:lnTo>
                  <a:lnTo>
                    <a:pt x="0" y="3810000"/>
                  </a:lnTo>
                  <a:lnTo>
                    <a:pt x="3810000" y="3810000"/>
                  </a:lnTo>
                  <a:close/>
                </a:path>
              </a:pathLst>
            </a:custGeom>
            <a:solidFill>
              <a:srgbClr val="0070F2"/>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sp>
          <p:nvSpPr>
            <p:cNvPr id="11" name="Freeform 3">
              <a:extLst>
                <a:ext uri="{FF2B5EF4-FFF2-40B4-BE49-F238E27FC236}">
                  <a16:creationId xmlns:a16="http://schemas.microsoft.com/office/drawing/2014/main" id="{67C1956A-80D1-A30E-DC84-4979568ED787}"/>
                </a:ext>
              </a:extLst>
            </p:cNvPr>
            <p:cNvSpPr/>
            <p:nvPr/>
          </p:nvSpPr>
          <p:spPr>
            <a:xfrm>
              <a:off x="4839111" y="3756758"/>
              <a:ext cx="5080000" cy="2540000"/>
            </a:xfrm>
            <a:custGeom>
              <a:avLst/>
              <a:gdLst>
                <a:gd name="connsiteX0" fmla="*/ 5080000 w 5080000"/>
                <a:gd name="connsiteY0" fmla="*/ 0 h 2540000"/>
                <a:gd name="connsiteX1" fmla="*/ 0 w 5080000"/>
                <a:gd name="connsiteY1" fmla="*/ 0 h 2540000"/>
                <a:gd name="connsiteX2" fmla="*/ 0 w 5080000"/>
                <a:gd name="connsiteY2" fmla="*/ 2540000 h 2540000"/>
                <a:gd name="connsiteX3" fmla="*/ 2540000 w 5080000"/>
                <a:gd name="connsiteY3" fmla="*/ 2540000 h 2540000"/>
              </a:gdLst>
              <a:ahLst/>
              <a:cxnLst>
                <a:cxn ang="0">
                  <a:pos x="connsiteX0" y="connsiteY0"/>
                </a:cxn>
                <a:cxn ang="1">
                  <a:pos x="connsiteX1" y="connsiteY1"/>
                </a:cxn>
                <a:cxn ang="2">
                  <a:pos x="connsiteX2" y="connsiteY2"/>
                </a:cxn>
                <a:cxn ang="3">
                  <a:pos x="connsiteX3" y="connsiteY3"/>
                </a:cxn>
              </a:cxnLst>
              <a:rect l="l" t="t" r="r" b="b"/>
              <a:pathLst>
                <a:path w="5080000" h="2540000">
                  <a:moveTo>
                    <a:pt x="5080000" y="0"/>
                  </a:moveTo>
                  <a:lnTo>
                    <a:pt x="0" y="0"/>
                  </a:lnTo>
                  <a:lnTo>
                    <a:pt x="0" y="2540000"/>
                  </a:lnTo>
                  <a:lnTo>
                    <a:pt x="2540000" y="2540000"/>
                  </a:lnTo>
                  <a:close/>
                </a:path>
              </a:pathLst>
            </a:custGeom>
            <a:solidFill>
              <a:srgbClr val="1B90FF"/>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sp>
          <p:nvSpPr>
            <p:cNvPr id="12" name="Freeform 3">
              <a:extLst>
                <a:ext uri="{FF2B5EF4-FFF2-40B4-BE49-F238E27FC236}">
                  <a16:creationId xmlns:a16="http://schemas.microsoft.com/office/drawing/2014/main" id="{C12AB5E1-3A34-6579-F687-F29B6945CBA7}"/>
                </a:ext>
              </a:extLst>
            </p:cNvPr>
            <p:cNvSpPr/>
            <p:nvPr/>
          </p:nvSpPr>
          <p:spPr>
            <a:xfrm>
              <a:off x="6109112" y="5026758"/>
              <a:ext cx="2540000" cy="1270000"/>
            </a:xfrm>
            <a:custGeom>
              <a:avLst/>
              <a:gdLst>
                <a:gd name="connsiteX0" fmla="*/ 2540000 w 2540000"/>
                <a:gd name="connsiteY0" fmla="*/ 0 h 1270000"/>
                <a:gd name="connsiteX1" fmla="*/ 0 w 2540000"/>
                <a:gd name="connsiteY1" fmla="*/ 0 h 1270000"/>
                <a:gd name="connsiteX2" fmla="*/ 0 w 2540000"/>
                <a:gd name="connsiteY2" fmla="*/ 1270000 h 1270000"/>
                <a:gd name="connsiteX3" fmla="*/ 1270000 w 2540000"/>
                <a:gd name="connsiteY3" fmla="*/ 1270000 h 1270000"/>
              </a:gdLst>
              <a:ahLst/>
              <a:cxnLst>
                <a:cxn ang="0">
                  <a:pos x="connsiteX0" y="connsiteY0"/>
                </a:cxn>
                <a:cxn ang="1">
                  <a:pos x="connsiteX1" y="connsiteY1"/>
                </a:cxn>
                <a:cxn ang="2">
                  <a:pos x="connsiteX2" y="connsiteY2"/>
                </a:cxn>
                <a:cxn ang="3">
                  <a:pos x="connsiteX3" y="connsiteY3"/>
                </a:cxn>
              </a:cxnLst>
              <a:rect l="l" t="t" r="r" b="b"/>
              <a:pathLst>
                <a:path w="2540000" h="1270000">
                  <a:moveTo>
                    <a:pt x="2540000" y="0"/>
                  </a:moveTo>
                  <a:lnTo>
                    <a:pt x="0" y="0"/>
                  </a:lnTo>
                  <a:lnTo>
                    <a:pt x="0" y="1270000"/>
                  </a:lnTo>
                  <a:lnTo>
                    <a:pt x="1270000" y="1270000"/>
                  </a:lnTo>
                  <a:close/>
                </a:path>
              </a:pathLst>
            </a:custGeom>
            <a:solidFill>
              <a:srgbClr val="89D1FF"/>
            </a:solidFill>
            <a:ln w="12700" cap="flat">
              <a:noFill/>
              <a:prstDash val="solid"/>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mn-lt"/>
              </a:endParaRPr>
            </a:p>
          </p:txBody>
        </p:sp>
      </p:grpSp>
      <p:sp>
        <p:nvSpPr>
          <p:cNvPr id="5" name="Title">
            <a:extLst>
              <a:ext uri="{FF2B5EF4-FFF2-40B4-BE49-F238E27FC236}">
                <a16:creationId xmlns:a16="http://schemas.microsoft.com/office/drawing/2014/main" id="{8C5F49C6-66DF-67A0-B8C8-80E1F3FAF848}"/>
              </a:ext>
            </a:extLst>
          </p:cNvPr>
          <p:cNvSpPr>
            <a:spLocks noGrp="1"/>
          </p:cNvSpPr>
          <p:nvPr>
            <p:ph type="title" hasCustomPrompt="1"/>
          </p:nvPr>
        </p:nvSpPr>
        <p:spPr>
          <a:xfrm>
            <a:off x="731329" y="2081083"/>
            <a:ext cx="4996467" cy="1218795"/>
          </a:xfrm>
        </p:spPr>
        <p:txBody>
          <a:bodyPr anchor="b" anchorCtr="0">
            <a:spAutoFit/>
          </a:bodyPr>
          <a:lstStyle>
            <a:lvl1pPr>
              <a:lnSpc>
                <a:spcPct val="90000"/>
              </a:lnSpc>
              <a:defRPr sz="4399" b="0" i="0">
                <a:solidFill>
                  <a:schemeClr val="bg1"/>
                </a:solidFill>
                <a:latin typeface="+mj-lt"/>
                <a:cs typeface="72" panose="020B0503030000000003" pitchFamily="34" charset="0"/>
              </a:defRPr>
            </a:lvl1pPr>
          </a:lstStyle>
          <a:p>
            <a:pPr fontAlgn="base">
              <a:spcBef>
                <a:spcPct val="50000"/>
              </a:spcBef>
              <a:spcAft>
                <a:spcPct val="0"/>
              </a:spcAft>
              <a:buClr>
                <a:srgbClr val="F0AB00"/>
              </a:buClr>
              <a:buSzPct val="80000"/>
            </a:pPr>
            <a:r>
              <a:rPr lang="en-US" dirty="0"/>
              <a:t>Title sentence case no period</a:t>
            </a:r>
            <a:endParaRPr lang="de-DE" sz="3599" kern="0" dirty="0" err="1">
              <a:ea typeface="72 Brand" pitchFamily="34" charset="-128"/>
              <a:cs typeface="72 Brand" pitchFamily="34" charset="-128"/>
            </a:endParaRPr>
          </a:p>
        </p:txBody>
      </p:sp>
      <p:sp>
        <p:nvSpPr>
          <p:cNvPr id="13" name="Classification-Dynamic" descr="{&quot;templafy&quot;:{&quot;id&quot;:&quot;7d0313a9-572b-4b1a-be2e-2387ea1b4290&quot;}}">
            <a:extLst>
              <a:ext uri="{FF2B5EF4-FFF2-40B4-BE49-F238E27FC236}">
                <a16:creationId xmlns:a16="http://schemas.microsoft.com/office/drawing/2014/main" id="{15E92EC9-0449-DB2F-A8EE-EEB963565946}"/>
              </a:ext>
            </a:extLst>
          </p:cNvPr>
          <p:cNvSpPr txBox="1"/>
          <p:nvPr/>
        </p:nvSpPr>
        <p:spPr>
          <a:xfrm>
            <a:off x="731329" y="6400800"/>
            <a:ext cx="4984814" cy="15388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000" b="0" i="0" kern="0" dirty="0">
                <a:solidFill>
                  <a:schemeClr val="bg1"/>
                </a:solidFill>
                <a:latin typeface="72 Brand" panose="020B0504030603020204" pitchFamily="34" charset="0"/>
                <a:ea typeface="72 Brand" pitchFamily="34" charset="-128"/>
                <a:cs typeface="72 Brand" pitchFamily="34" charset="-128"/>
              </a:rPr>
              <a:t>PUBLIC</a:t>
            </a:r>
          </a:p>
        </p:txBody>
      </p:sp>
      <p:pic>
        <p:nvPicPr>
          <p:cNvPr id="2" name="Picture 1">
            <a:extLst>
              <a:ext uri="{FF2B5EF4-FFF2-40B4-BE49-F238E27FC236}">
                <a16:creationId xmlns:a16="http://schemas.microsoft.com/office/drawing/2014/main" id="{2713CD28-E38D-B105-E35A-C92F11C3B666}"/>
              </a:ext>
            </a:extLst>
          </p:cNvPr>
          <p:cNvPicPr>
            <a:picLocks noChangeAspect="1"/>
          </p:cNvPicPr>
          <p:nvPr userDrawn="1"/>
        </p:nvPicPr>
        <p:blipFill>
          <a:blip r:embed="rId2"/>
          <a:stretch>
            <a:fillRect/>
          </a:stretch>
        </p:blipFill>
        <p:spPr>
          <a:xfrm>
            <a:off x="731330" y="704108"/>
            <a:ext cx="2514600" cy="508000"/>
          </a:xfrm>
          <a:prstGeom prst="rect">
            <a:avLst/>
          </a:prstGeom>
        </p:spPr>
      </p:pic>
    </p:spTree>
    <p:extLst>
      <p:ext uri="{BB962C8B-B14F-4D97-AF65-F5344CB8AC3E}">
        <p14:creationId xmlns:p14="http://schemas.microsoft.com/office/powerpoint/2010/main" val="371556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Design Elements 3">
    <p:spTree>
      <p:nvGrpSpPr>
        <p:cNvPr id="1" name=""/>
        <p:cNvGrpSpPr/>
        <p:nvPr/>
      </p:nvGrpSpPr>
      <p:grpSpPr>
        <a:xfrm>
          <a:off x="0" y="0"/>
          <a:ext cx="0" cy="0"/>
          <a:chOff x="0" y="0"/>
          <a:chExt cx="0" cy="0"/>
        </a:xfrm>
      </p:grpSpPr>
      <p:pic>
        <p:nvPicPr>
          <p:cNvPr id="3" name="!!pattern (crop, scale)">
            <a:extLst>
              <a:ext uri="{FF2B5EF4-FFF2-40B4-BE49-F238E27FC236}">
                <a16:creationId xmlns:a16="http://schemas.microsoft.com/office/drawing/2014/main" id="{F6CDD99E-7669-BE8C-91F9-5EB26B33B308}"/>
              </a:ext>
            </a:extLst>
          </p:cNvPr>
          <p:cNvPicPr>
            <a:picLocks noChangeAspect="1"/>
          </p:cNvPicPr>
          <p:nvPr/>
        </p:nvPicPr>
        <p:blipFill rotWithShape="1">
          <a:blip r:embed="rId2"/>
          <a:srcRect l="61166"/>
          <a:stretch/>
        </p:blipFill>
        <p:spPr>
          <a:xfrm>
            <a:off x="6201222" y="0"/>
            <a:ext cx="5990778" cy="6858000"/>
          </a:xfrm>
          <a:prstGeom prst="rect">
            <a:avLst/>
          </a:prstGeom>
        </p:spPr>
      </p:pic>
      <p:sp>
        <p:nvSpPr>
          <p:cNvPr id="4" name="TextBox 3">
            <a:extLst>
              <a:ext uri="{FF2B5EF4-FFF2-40B4-BE49-F238E27FC236}">
                <a16:creationId xmlns:a16="http://schemas.microsoft.com/office/drawing/2014/main" id="{79AD6516-6CA8-E5F6-510D-219919715C09}"/>
              </a:ext>
            </a:extLst>
          </p:cNvPr>
          <p:cNvSpPr txBox="1"/>
          <p:nvPr/>
        </p:nvSpPr>
        <p:spPr>
          <a:xfrm>
            <a:off x="6201222" y="-282805"/>
            <a:ext cx="5990778" cy="184666"/>
          </a:xfrm>
          <a:prstGeom prst="rect">
            <a:avLst/>
          </a:prstGeom>
          <a:noFill/>
        </p:spPr>
        <p:txBody>
          <a:bodyPr wrap="square" lIns="0" tIns="0" rIns="0" bIns="0" rtlCol="0">
            <a:spAutoFit/>
          </a:bodyPr>
          <a:lstStyle/>
          <a:p>
            <a:pPr algn="l" fontAlgn="base">
              <a:spcBef>
                <a:spcPct val="50000"/>
              </a:spcBef>
              <a:spcAft>
                <a:spcPct val="0"/>
              </a:spcAft>
              <a:buClr>
                <a:schemeClr val="tx1"/>
              </a:buClr>
              <a:buSzPct val="100000"/>
            </a:pPr>
            <a:r>
              <a:rPr lang="en-US" sz="1200" kern="0" dirty="0">
                <a:latin typeface="+mn-lt"/>
                <a:ea typeface="Arial Unicode MS" pitchFamily="34" charset="-128"/>
                <a:cs typeface="Arial Unicode MS" pitchFamily="34" charset="-128"/>
              </a:rPr>
              <a:t>Pattern (crop and scale as needed, replace with other colors)</a:t>
            </a:r>
          </a:p>
        </p:txBody>
      </p:sp>
    </p:spTree>
    <p:extLst>
      <p:ext uri="{BB962C8B-B14F-4D97-AF65-F5344CB8AC3E}">
        <p14:creationId xmlns:p14="http://schemas.microsoft.com/office/powerpoint/2010/main" val="345502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anvil pattern teal">
    <p:bg>
      <p:bgPr>
        <a:solidFill>
          <a:srgbClr val="C2FCEE"/>
        </a:solidFill>
        <a:effectLst/>
      </p:bgPr>
    </p:bg>
    <p:spTree>
      <p:nvGrpSpPr>
        <p:cNvPr id="1" name=""/>
        <p:cNvGrpSpPr/>
        <p:nvPr/>
      </p:nvGrpSpPr>
      <p:grpSpPr>
        <a:xfrm>
          <a:off x="0" y="0"/>
          <a:ext cx="0" cy="0"/>
          <a:chOff x="0" y="0"/>
          <a:chExt cx="0" cy="0"/>
        </a:xfrm>
      </p:grpSpPr>
      <p:sp>
        <p:nvSpPr>
          <p:cNvPr id="149" name="Rectangle 148">
            <a:extLst>
              <a:ext uri="{FF2B5EF4-FFF2-40B4-BE49-F238E27FC236}">
                <a16:creationId xmlns:a16="http://schemas.microsoft.com/office/drawing/2014/main" id="{3F9D113E-DB39-0CF2-578D-9B5D35C92F55}"/>
              </a:ext>
            </a:extLst>
          </p:cNvPr>
          <p:cNvSpPr/>
          <p:nvPr/>
        </p:nvSpPr>
        <p:spPr bwMode="gray">
          <a:xfrm>
            <a:off x="7100409" y="0"/>
            <a:ext cx="5091591" cy="6858000"/>
          </a:xfrm>
          <a:prstGeom prst="rect">
            <a:avLst/>
          </a:prstGeom>
          <a:solidFill>
            <a:srgbClr val="07838F"/>
          </a:solidFill>
          <a:ln w="25400" algn="ctr">
            <a:noFill/>
            <a:miter lim="800000"/>
            <a:headEnd/>
            <a:tailEnd/>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dirty="0">
              <a:ln>
                <a:noFill/>
              </a:ln>
              <a:effectLst/>
              <a:uLnTx/>
              <a:uFillTx/>
              <a:latin typeface="+mn-lt"/>
              <a:ea typeface="72 Brand" pitchFamily="34" charset="-128"/>
              <a:cs typeface="72 Brand" pitchFamily="34" charset="-128"/>
            </a:endParaRPr>
          </a:p>
        </p:txBody>
      </p:sp>
      <p:pic>
        <p:nvPicPr>
          <p:cNvPr id="6" name="Graphic 5">
            <a:extLst>
              <a:ext uri="{FF2B5EF4-FFF2-40B4-BE49-F238E27FC236}">
                <a16:creationId xmlns:a16="http://schemas.microsoft.com/office/drawing/2014/main" id="{F9CF98F2-AE93-6F6D-B5F5-C2F74E0787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65656" y="250521"/>
            <a:ext cx="4536910" cy="6328079"/>
          </a:xfrm>
          <a:prstGeom prst="rect">
            <a:avLst/>
          </a:prstGeom>
        </p:spPr>
      </p:pic>
      <p:sp>
        <p:nvSpPr>
          <p:cNvPr id="4" name="Title"/>
          <p:cNvSpPr>
            <a:spLocks noGrp="1"/>
          </p:cNvSpPr>
          <p:nvPr>
            <p:ph type="title" hasCustomPrompt="1"/>
          </p:nvPr>
        </p:nvSpPr>
        <p:spPr>
          <a:xfrm>
            <a:off x="731331" y="2484719"/>
            <a:ext cx="5847639" cy="1218795"/>
          </a:xfrm>
        </p:spPr>
        <p:txBody>
          <a:bodyPr wrap="square" anchor="b" anchorCtr="0">
            <a:spAutoFit/>
          </a:bodyPr>
          <a:lstStyle>
            <a:lvl1pPr>
              <a:lnSpc>
                <a:spcPct val="90000"/>
              </a:lnSpc>
              <a:defRPr sz="4399" b="0" i="0">
                <a:solidFill>
                  <a:srgbClr val="002A86"/>
                </a:solidFill>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dirty="0"/>
              <a:t>Title sentence case no period</a:t>
            </a:r>
            <a:endParaRPr lang="de-DE" sz="3599" kern="0" dirty="0" err="1">
              <a:ea typeface="72 Brand" pitchFamily="34" charset="-128"/>
              <a:cs typeface="72 Brand" pitchFamily="34" charset="-128"/>
            </a:endParaRPr>
          </a:p>
        </p:txBody>
      </p:sp>
      <p:sp>
        <p:nvSpPr>
          <p:cNvPr id="3" name="Classification-Dynamic" descr="{&quot;templafy&quot;:{&quot;id&quot;:&quot;7d0313a9-572b-4b1a-be2e-2387ea1b4290&quot;}}">
            <a:extLst>
              <a:ext uri="{FF2B5EF4-FFF2-40B4-BE49-F238E27FC236}">
                <a16:creationId xmlns:a16="http://schemas.microsoft.com/office/drawing/2014/main" id="{1F98927F-7212-7B55-49E5-57F330A98746}"/>
              </a:ext>
            </a:extLst>
          </p:cNvPr>
          <p:cNvSpPr txBox="1"/>
          <p:nvPr/>
        </p:nvSpPr>
        <p:spPr>
          <a:xfrm>
            <a:off x="731329" y="6400800"/>
            <a:ext cx="4984814" cy="15388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000" b="0" i="0" kern="0" dirty="0">
                <a:solidFill>
                  <a:schemeClr val="tx1"/>
                </a:solidFill>
                <a:latin typeface="72 Brand" panose="020B0504030603020204" pitchFamily="34" charset="0"/>
                <a:ea typeface="72 Brand" pitchFamily="34" charset="-128"/>
                <a:cs typeface="72 Brand" pitchFamily="34" charset="-128"/>
              </a:rPr>
              <a:t>PUBLIC</a:t>
            </a:r>
          </a:p>
        </p:txBody>
      </p:sp>
      <p:pic>
        <p:nvPicPr>
          <p:cNvPr id="5" name="LogoBlue-Dynamic" descr="{&quot;templafy&quot;:{&quot;id&quot;:&quot;6c7bdae5-f4a4-41ef-bce1-a9de047427a3&quot;}}">
            <a:extLst>
              <a:ext uri="{FF2B5EF4-FFF2-40B4-BE49-F238E27FC236}">
                <a16:creationId xmlns:a16="http://schemas.microsoft.com/office/drawing/2014/main" id="{CBD7DBEB-702D-4231-9E99-BD289E6A5DFE}"/>
              </a:ext>
            </a:extLst>
          </p:cNvPr>
          <p:cNvPicPr>
            <a:picLocks noChangeAspect="1"/>
          </p:cNvPicPr>
          <p:nvPr/>
        </p:nvPicPr>
        <p:blipFill>
          <a:blip r:embed="rId4"/>
          <a:stretch>
            <a:fillRect/>
          </a:stretch>
        </p:blipFill>
        <p:spPr>
          <a:xfrm>
            <a:off x="731330" y="704088"/>
            <a:ext cx="1047873" cy="518890"/>
          </a:xfrm>
          <a:prstGeom prst="rect">
            <a:avLst/>
          </a:prstGeom>
        </p:spPr>
      </p:pic>
    </p:spTree>
    <p:extLst>
      <p:ext uri="{BB962C8B-B14F-4D97-AF65-F5344CB8AC3E}">
        <p14:creationId xmlns:p14="http://schemas.microsoft.com/office/powerpoint/2010/main" val="101362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41">
          <p15:clr>
            <a:srgbClr val="FBAE40"/>
          </p15:clr>
        </p15:guide>
        <p15:guide id="5" orient="horz" pos="2960">
          <p15:clr>
            <a:srgbClr val="FBAE40"/>
          </p15:clr>
        </p15:guide>
        <p15:guide id="7" orient="horz" pos="414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Headlin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2E89D-C56C-52D6-5813-77B3686C5D5B}"/>
              </a:ext>
            </a:extLst>
          </p:cNvPr>
          <p:cNvSpPr>
            <a:spLocks noGrp="1"/>
          </p:cNvSpPr>
          <p:nvPr>
            <p:ph type="title" hasCustomPrompt="1"/>
          </p:nvPr>
        </p:nvSpPr>
        <p:spPr/>
        <p:txBody>
          <a:bodyPr/>
          <a:lstStyle/>
          <a:p>
            <a:r>
              <a:rPr lang="en-US" dirty="0"/>
              <a:t>Head sentence case no period</a:t>
            </a:r>
          </a:p>
        </p:txBody>
      </p:sp>
      <p:sp>
        <p:nvSpPr>
          <p:cNvPr id="4" name="Text Placeholder">
            <a:extLst>
              <a:ext uri="{FF2B5EF4-FFF2-40B4-BE49-F238E27FC236}">
                <a16:creationId xmlns:a16="http://schemas.microsoft.com/office/drawing/2014/main" id="{9132B706-75A6-8A11-D20D-6D66F4B8A1FC}"/>
              </a:ext>
            </a:extLst>
          </p:cNvPr>
          <p:cNvSpPr>
            <a:spLocks noGrp="1"/>
          </p:cNvSpPr>
          <p:nvPr>
            <p:ph idx="1"/>
          </p:nvPr>
        </p:nvSpPr>
        <p:spPr bwMode="black">
          <a:xfrm>
            <a:off x="731330" y="1548561"/>
            <a:ext cx="10811871" cy="2127698"/>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spTree>
    <p:extLst>
      <p:ext uri="{BB962C8B-B14F-4D97-AF65-F5344CB8AC3E}">
        <p14:creationId xmlns:p14="http://schemas.microsoft.com/office/powerpoint/2010/main" val="335818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Headline, subhead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2E89D-C56C-52D6-5813-77B3686C5D5B}"/>
              </a:ext>
            </a:extLst>
          </p:cNvPr>
          <p:cNvSpPr>
            <a:spLocks noGrp="1"/>
          </p:cNvSpPr>
          <p:nvPr>
            <p:ph type="title" hasCustomPrompt="1"/>
          </p:nvPr>
        </p:nvSpPr>
        <p:spPr/>
        <p:txBody>
          <a:bodyPr/>
          <a:lstStyle/>
          <a:p>
            <a:r>
              <a:rPr lang="en-US" dirty="0"/>
              <a:t>Head sentence case no period</a:t>
            </a:r>
          </a:p>
        </p:txBody>
      </p:sp>
      <p:sp>
        <p:nvSpPr>
          <p:cNvPr id="6" name="Text Placeholder 5">
            <a:extLst>
              <a:ext uri="{FF2B5EF4-FFF2-40B4-BE49-F238E27FC236}">
                <a16:creationId xmlns:a16="http://schemas.microsoft.com/office/drawing/2014/main" id="{953B7FE6-2A62-8A72-AE67-ACD2F5D15629}"/>
              </a:ext>
            </a:extLst>
          </p:cNvPr>
          <p:cNvSpPr>
            <a:spLocks noGrp="1"/>
          </p:cNvSpPr>
          <p:nvPr>
            <p:ph type="body" sz="quarter" idx="10" hasCustomPrompt="1"/>
          </p:nvPr>
        </p:nvSpPr>
        <p:spPr>
          <a:xfrm>
            <a:off x="731331" y="1891391"/>
            <a:ext cx="10776636" cy="2431435"/>
          </a:xfrm>
        </p:spPr>
        <p:txBody>
          <a:bodyPr>
            <a:spAutoFit/>
          </a:bodyPr>
          <a:lstStyle/>
          <a:p>
            <a:pPr lvl="0"/>
            <a:r>
              <a:rPr lang="en-US" dirty="0"/>
              <a:t>Body</a:t>
            </a:r>
          </a:p>
          <a:p>
            <a:pPr lvl="1"/>
            <a:r>
              <a:rPr lang="en-US" dirty="0"/>
              <a:t>Bullet level 1</a:t>
            </a:r>
          </a:p>
          <a:p>
            <a:pPr lvl="2"/>
            <a:r>
              <a:rPr lang="en-US" dirty="0"/>
              <a:t>Bullet Level 2</a:t>
            </a:r>
          </a:p>
          <a:p>
            <a:pPr lvl="3"/>
            <a:r>
              <a:rPr lang="en-US" dirty="0"/>
              <a:t>Subhead</a:t>
            </a:r>
          </a:p>
          <a:p>
            <a:pPr lvl="4"/>
            <a:r>
              <a:rPr lang="en-US" dirty="0"/>
              <a:t>Callout/Quote</a:t>
            </a:r>
          </a:p>
          <a:p>
            <a:pPr lvl="5"/>
            <a:r>
              <a:rPr lang="en-US" dirty="0"/>
              <a:t>~Quote attribution</a:t>
            </a:r>
          </a:p>
        </p:txBody>
      </p:sp>
      <p:sp>
        <p:nvSpPr>
          <p:cNvPr id="9" name="Text Placeholder 8">
            <a:extLst>
              <a:ext uri="{FF2B5EF4-FFF2-40B4-BE49-F238E27FC236}">
                <a16:creationId xmlns:a16="http://schemas.microsoft.com/office/drawing/2014/main" id="{DACBB26A-5C57-1A9C-0DAA-59B0FDA8A2F7}"/>
              </a:ext>
            </a:extLst>
          </p:cNvPr>
          <p:cNvSpPr>
            <a:spLocks noGrp="1"/>
          </p:cNvSpPr>
          <p:nvPr>
            <p:ph type="body" sz="quarter" idx="11" hasCustomPrompt="1"/>
          </p:nvPr>
        </p:nvSpPr>
        <p:spPr>
          <a:xfrm>
            <a:off x="731648" y="1075243"/>
            <a:ext cx="10776319" cy="338554"/>
          </a:xfrm>
        </p:spPr>
        <p:txBody>
          <a:bodyPr/>
          <a:lstStyle>
            <a:lvl1pPr>
              <a:buNone/>
              <a:defRPr sz="2199"/>
            </a:lvl1pPr>
          </a:lstStyle>
          <a:p>
            <a:pPr lvl="0"/>
            <a:r>
              <a:rPr lang="en-US" dirty="0"/>
              <a:t>Subhead title case no period</a:t>
            </a:r>
          </a:p>
        </p:txBody>
      </p:sp>
    </p:spTree>
    <p:extLst>
      <p:ext uri="{BB962C8B-B14F-4D97-AF65-F5344CB8AC3E}">
        <p14:creationId xmlns:p14="http://schemas.microsoft.com/office/powerpoint/2010/main" val="87862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Headline, content, photo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C88C9A0-4755-3E2C-645B-E096966E66F1}"/>
              </a:ext>
            </a:extLst>
          </p:cNvPr>
          <p:cNvSpPr>
            <a:spLocks noGrp="1"/>
          </p:cNvSpPr>
          <p:nvPr>
            <p:ph type="pic" sz="quarter" idx="10"/>
          </p:nvPr>
        </p:nvSpPr>
        <p:spPr>
          <a:xfrm>
            <a:off x="7314884" y="0"/>
            <a:ext cx="4877117" cy="6858000"/>
          </a:xfrm>
        </p:spPr>
        <p:txBody>
          <a:bodyPr anchor="ctr" anchorCtr="0">
            <a:noAutofit/>
          </a:bodyPr>
          <a:lstStyle>
            <a:lvl1pPr algn="ctr">
              <a:defRPr/>
            </a:lvl1pPr>
          </a:lstStyle>
          <a:p>
            <a:r>
              <a:rPr lang="en-US"/>
              <a:t>Click icon to add picture</a:t>
            </a:r>
          </a:p>
        </p:txBody>
      </p:sp>
      <p:sp>
        <p:nvSpPr>
          <p:cNvPr id="2" name="Title 1">
            <a:extLst>
              <a:ext uri="{FF2B5EF4-FFF2-40B4-BE49-F238E27FC236}">
                <a16:creationId xmlns:a16="http://schemas.microsoft.com/office/drawing/2014/main" id="{3542E89D-C56C-52D6-5813-77B3686C5D5B}"/>
              </a:ext>
            </a:extLst>
          </p:cNvPr>
          <p:cNvSpPr>
            <a:spLocks noGrp="1"/>
          </p:cNvSpPr>
          <p:nvPr>
            <p:ph type="title" hasCustomPrompt="1"/>
          </p:nvPr>
        </p:nvSpPr>
        <p:spPr>
          <a:xfrm>
            <a:off x="731330" y="1280161"/>
            <a:ext cx="6214314" cy="430887"/>
          </a:xfrm>
        </p:spPr>
        <p:txBody>
          <a:bodyPr anchor="b" anchorCtr="0"/>
          <a:lstStyle/>
          <a:p>
            <a:r>
              <a:rPr lang="en-US" dirty="0"/>
              <a:t>Head sentence case no period</a:t>
            </a:r>
          </a:p>
        </p:txBody>
      </p:sp>
      <p:sp>
        <p:nvSpPr>
          <p:cNvPr id="4" name="Text Placeholder">
            <a:extLst>
              <a:ext uri="{FF2B5EF4-FFF2-40B4-BE49-F238E27FC236}">
                <a16:creationId xmlns:a16="http://schemas.microsoft.com/office/drawing/2014/main" id="{9132B706-75A6-8A11-D20D-6D66F4B8A1FC}"/>
              </a:ext>
            </a:extLst>
          </p:cNvPr>
          <p:cNvSpPr>
            <a:spLocks noGrp="1"/>
          </p:cNvSpPr>
          <p:nvPr>
            <p:ph idx="1"/>
          </p:nvPr>
        </p:nvSpPr>
        <p:spPr bwMode="black">
          <a:xfrm>
            <a:off x="731330" y="2194561"/>
            <a:ext cx="6214314" cy="2127698"/>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spTree>
    <p:extLst>
      <p:ext uri="{BB962C8B-B14F-4D97-AF65-F5344CB8AC3E}">
        <p14:creationId xmlns:p14="http://schemas.microsoft.com/office/powerpoint/2010/main" val="1746076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Headline, content, photo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C88C9A0-4755-3E2C-645B-E096966E66F1}"/>
              </a:ext>
            </a:extLst>
          </p:cNvPr>
          <p:cNvSpPr>
            <a:spLocks noGrp="1"/>
          </p:cNvSpPr>
          <p:nvPr>
            <p:ph type="pic" sz="quarter" idx="10"/>
          </p:nvPr>
        </p:nvSpPr>
        <p:spPr>
          <a:xfrm>
            <a:off x="0" y="0"/>
            <a:ext cx="4877117" cy="6858000"/>
          </a:xfrm>
        </p:spPr>
        <p:txBody>
          <a:bodyPr anchor="ctr" anchorCtr="0">
            <a:noAutofit/>
          </a:bodyPr>
          <a:lstStyle>
            <a:lvl1pPr algn="ctr">
              <a:defRPr/>
            </a:lvl1pPr>
          </a:lstStyle>
          <a:p>
            <a:r>
              <a:rPr lang="en-US"/>
              <a:t>Click icon to add picture</a:t>
            </a:r>
          </a:p>
        </p:txBody>
      </p:sp>
      <p:sp>
        <p:nvSpPr>
          <p:cNvPr id="2" name="Title 1">
            <a:extLst>
              <a:ext uri="{FF2B5EF4-FFF2-40B4-BE49-F238E27FC236}">
                <a16:creationId xmlns:a16="http://schemas.microsoft.com/office/drawing/2014/main" id="{3542E89D-C56C-52D6-5813-77B3686C5D5B}"/>
              </a:ext>
            </a:extLst>
          </p:cNvPr>
          <p:cNvSpPr>
            <a:spLocks noGrp="1"/>
          </p:cNvSpPr>
          <p:nvPr>
            <p:ph type="title" hasCustomPrompt="1"/>
          </p:nvPr>
        </p:nvSpPr>
        <p:spPr>
          <a:xfrm>
            <a:off x="5246356" y="1280161"/>
            <a:ext cx="6214314" cy="430887"/>
          </a:xfrm>
        </p:spPr>
        <p:txBody>
          <a:bodyPr anchor="b" anchorCtr="0"/>
          <a:lstStyle/>
          <a:p>
            <a:r>
              <a:rPr lang="en-US" dirty="0"/>
              <a:t>Head sentence case no period</a:t>
            </a:r>
          </a:p>
        </p:txBody>
      </p:sp>
      <p:sp>
        <p:nvSpPr>
          <p:cNvPr id="4" name="Text Placeholder">
            <a:extLst>
              <a:ext uri="{FF2B5EF4-FFF2-40B4-BE49-F238E27FC236}">
                <a16:creationId xmlns:a16="http://schemas.microsoft.com/office/drawing/2014/main" id="{9132B706-75A6-8A11-D20D-6D66F4B8A1FC}"/>
              </a:ext>
            </a:extLst>
          </p:cNvPr>
          <p:cNvSpPr>
            <a:spLocks noGrp="1"/>
          </p:cNvSpPr>
          <p:nvPr>
            <p:ph idx="1"/>
          </p:nvPr>
        </p:nvSpPr>
        <p:spPr bwMode="black">
          <a:xfrm>
            <a:off x="5246356" y="2194561"/>
            <a:ext cx="6214314" cy="2127698"/>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spTree>
    <p:extLst>
      <p:ext uri="{BB962C8B-B14F-4D97-AF65-F5344CB8AC3E}">
        <p14:creationId xmlns:p14="http://schemas.microsoft.com/office/powerpoint/2010/main" val="4042880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idebar headline, content r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843DE9B-B660-2B2C-7A28-10F462F073EF}"/>
              </a:ext>
            </a:extLst>
          </p:cNvPr>
          <p:cNvSpPr/>
          <p:nvPr/>
        </p:nvSpPr>
        <p:spPr bwMode="gray">
          <a:xfrm flipH="1">
            <a:off x="0" y="0"/>
            <a:ext cx="5019872" cy="6858000"/>
          </a:xfrm>
          <a:prstGeom prst="rect">
            <a:avLst/>
          </a:prstGeom>
          <a:solidFill>
            <a:srgbClr val="002A86"/>
          </a:solidFill>
          <a:ln w="25400" algn="ctr">
            <a:noFill/>
            <a:miter lim="800000"/>
            <a:headEnd/>
            <a:tailEnd/>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err="1">
              <a:ln>
                <a:noFill/>
              </a:ln>
              <a:effectLst/>
              <a:uLnTx/>
              <a:uFillTx/>
              <a:latin typeface="+mn-lt"/>
              <a:ea typeface="Arial Unicode MS" pitchFamily="34" charset="-128"/>
              <a:cs typeface="Arial Unicode MS" pitchFamily="34" charset="-128"/>
            </a:endParaRPr>
          </a:p>
        </p:txBody>
      </p:sp>
      <p:sp>
        <p:nvSpPr>
          <p:cNvPr id="4" name="Text Placeholder">
            <a:extLst>
              <a:ext uri="{FF2B5EF4-FFF2-40B4-BE49-F238E27FC236}">
                <a16:creationId xmlns:a16="http://schemas.microsoft.com/office/drawing/2014/main" id="{9132B706-75A6-8A11-D20D-6D66F4B8A1FC}"/>
              </a:ext>
            </a:extLst>
          </p:cNvPr>
          <p:cNvSpPr>
            <a:spLocks noGrp="1"/>
          </p:cNvSpPr>
          <p:nvPr>
            <p:ph idx="1"/>
          </p:nvPr>
        </p:nvSpPr>
        <p:spPr bwMode="black">
          <a:xfrm>
            <a:off x="5749945" y="2194561"/>
            <a:ext cx="5710724" cy="2127698"/>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grpSp>
        <p:nvGrpSpPr>
          <p:cNvPr id="3" name="Group 2">
            <a:extLst>
              <a:ext uri="{FF2B5EF4-FFF2-40B4-BE49-F238E27FC236}">
                <a16:creationId xmlns:a16="http://schemas.microsoft.com/office/drawing/2014/main" id="{7E40DD3D-2008-8F7A-1113-E0540A007A22}"/>
              </a:ext>
            </a:extLst>
          </p:cNvPr>
          <p:cNvGrpSpPr/>
          <p:nvPr/>
        </p:nvGrpSpPr>
        <p:grpSpPr>
          <a:xfrm>
            <a:off x="382232" y="456868"/>
            <a:ext cx="1719398" cy="5887858"/>
            <a:chOff x="382331" y="456868"/>
            <a:chExt cx="1719846" cy="5887858"/>
          </a:xfrm>
        </p:grpSpPr>
        <p:sp>
          <p:nvSpPr>
            <p:cNvPr id="5" name="Freeform 3">
              <a:extLst>
                <a:ext uri="{FF2B5EF4-FFF2-40B4-BE49-F238E27FC236}">
                  <a16:creationId xmlns:a16="http://schemas.microsoft.com/office/drawing/2014/main" id="{ABF518E9-7C0A-9487-03CA-7D2BC133B8FC}"/>
                </a:ext>
              </a:extLst>
            </p:cNvPr>
            <p:cNvSpPr/>
            <p:nvPr/>
          </p:nvSpPr>
          <p:spPr>
            <a:xfrm>
              <a:off x="382331" y="456868"/>
              <a:ext cx="1719846" cy="859923"/>
            </a:xfrm>
            <a:custGeom>
              <a:avLst/>
              <a:gdLst>
                <a:gd name="connsiteX0" fmla="*/ 5080000 w 5080000"/>
                <a:gd name="connsiteY0" fmla="*/ 0 h 2540000"/>
                <a:gd name="connsiteX1" fmla="*/ 0 w 5080000"/>
                <a:gd name="connsiteY1" fmla="*/ 0 h 2540000"/>
                <a:gd name="connsiteX2" fmla="*/ 0 w 5080000"/>
                <a:gd name="connsiteY2" fmla="*/ 2540000 h 2540000"/>
                <a:gd name="connsiteX3" fmla="*/ 2540000 w 5080000"/>
                <a:gd name="connsiteY3" fmla="*/ 2540000 h 2540000"/>
              </a:gdLst>
              <a:ahLst/>
              <a:cxnLst>
                <a:cxn ang="0">
                  <a:pos x="connsiteX0" y="connsiteY0"/>
                </a:cxn>
                <a:cxn ang="1">
                  <a:pos x="connsiteX1" y="connsiteY1"/>
                </a:cxn>
                <a:cxn ang="2">
                  <a:pos x="connsiteX2" y="connsiteY2"/>
                </a:cxn>
                <a:cxn ang="3">
                  <a:pos x="connsiteX3" y="connsiteY3"/>
                </a:cxn>
              </a:cxnLst>
              <a:rect l="l" t="t" r="r" b="b"/>
              <a:pathLst>
                <a:path w="5080000" h="2540000">
                  <a:moveTo>
                    <a:pt x="5080000" y="0"/>
                  </a:moveTo>
                  <a:lnTo>
                    <a:pt x="0" y="0"/>
                  </a:lnTo>
                  <a:lnTo>
                    <a:pt x="0" y="2540000"/>
                  </a:lnTo>
                  <a:lnTo>
                    <a:pt x="2540000" y="2540000"/>
                  </a:lnTo>
                  <a:close/>
                </a:path>
              </a:pathLst>
            </a:custGeom>
            <a:noFill/>
            <a:ln w="76200" cap="flat">
              <a:solidFill>
                <a:srgbClr val="0070F2"/>
              </a:solidFill>
              <a:prstDash val="solid"/>
              <a:miter lim="800000"/>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b="0" i="0" dirty="0">
                <a:latin typeface="72 Brand Book" panose="020B0404030603020204" pitchFamily="34" charset="0"/>
              </a:endParaRPr>
            </a:p>
          </p:txBody>
        </p:sp>
        <p:sp>
          <p:nvSpPr>
            <p:cNvPr id="6" name="Freeform 3">
              <a:extLst>
                <a:ext uri="{FF2B5EF4-FFF2-40B4-BE49-F238E27FC236}">
                  <a16:creationId xmlns:a16="http://schemas.microsoft.com/office/drawing/2014/main" id="{C8F8B8A1-8A5C-0124-C366-1B6CE5270DF3}"/>
                </a:ext>
              </a:extLst>
            </p:cNvPr>
            <p:cNvSpPr/>
            <p:nvPr/>
          </p:nvSpPr>
          <p:spPr>
            <a:xfrm>
              <a:off x="382331" y="2132846"/>
              <a:ext cx="1719846" cy="859923"/>
            </a:xfrm>
            <a:custGeom>
              <a:avLst/>
              <a:gdLst>
                <a:gd name="connsiteX0" fmla="*/ 5080000 w 5080000"/>
                <a:gd name="connsiteY0" fmla="*/ 0 h 2540000"/>
                <a:gd name="connsiteX1" fmla="*/ 0 w 5080000"/>
                <a:gd name="connsiteY1" fmla="*/ 0 h 2540000"/>
                <a:gd name="connsiteX2" fmla="*/ 0 w 5080000"/>
                <a:gd name="connsiteY2" fmla="*/ 2540000 h 2540000"/>
                <a:gd name="connsiteX3" fmla="*/ 2540000 w 5080000"/>
                <a:gd name="connsiteY3" fmla="*/ 2540000 h 2540000"/>
              </a:gdLst>
              <a:ahLst/>
              <a:cxnLst>
                <a:cxn ang="0">
                  <a:pos x="connsiteX0" y="connsiteY0"/>
                </a:cxn>
                <a:cxn ang="1">
                  <a:pos x="connsiteX1" y="connsiteY1"/>
                </a:cxn>
                <a:cxn ang="2">
                  <a:pos x="connsiteX2" y="connsiteY2"/>
                </a:cxn>
                <a:cxn ang="3">
                  <a:pos x="connsiteX3" y="connsiteY3"/>
                </a:cxn>
              </a:cxnLst>
              <a:rect l="l" t="t" r="r" b="b"/>
              <a:pathLst>
                <a:path w="5080000" h="2540000">
                  <a:moveTo>
                    <a:pt x="5080000" y="0"/>
                  </a:moveTo>
                  <a:lnTo>
                    <a:pt x="0" y="0"/>
                  </a:lnTo>
                  <a:lnTo>
                    <a:pt x="0" y="2540000"/>
                  </a:lnTo>
                  <a:lnTo>
                    <a:pt x="2540000" y="2540000"/>
                  </a:lnTo>
                  <a:close/>
                </a:path>
              </a:pathLst>
            </a:custGeom>
            <a:noFill/>
            <a:ln w="76200" cap="flat">
              <a:solidFill>
                <a:srgbClr val="0070F2">
                  <a:alpha val="50000"/>
                </a:srgbClr>
              </a:solidFill>
              <a:prstDash val="solid"/>
              <a:miter lim="800000"/>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b="0" i="0" dirty="0">
                <a:latin typeface="72 Brand Book" panose="020B0404030603020204" pitchFamily="34" charset="0"/>
              </a:endParaRPr>
            </a:p>
          </p:txBody>
        </p:sp>
        <p:sp>
          <p:nvSpPr>
            <p:cNvPr id="7" name="Freeform 3">
              <a:extLst>
                <a:ext uri="{FF2B5EF4-FFF2-40B4-BE49-F238E27FC236}">
                  <a16:creationId xmlns:a16="http://schemas.microsoft.com/office/drawing/2014/main" id="{640516FA-5D14-68EA-38A3-527435C44B3D}"/>
                </a:ext>
              </a:extLst>
            </p:cNvPr>
            <p:cNvSpPr/>
            <p:nvPr/>
          </p:nvSpPr>
          <p:spPr>
            <a:xfrm>
              <a:off x="382331" y="3808824"/>
              <a:ext cx="1719846" cy="859923"/>
            </a:xfrm>
            <a:custGeom>
              <a:avLst/>
              <a:gdLst>
                <a:gd name="connsiteX0" fmla="*/ 5080000 w 5080000"/>
                <a:gd name="connsiteY0" fmla="*/ 0 h 2540000"/>
                <a:gd name="connsiteX1" fmla="*/ 0 w 5080000"/>
                <a:gd name="connsiteY1" fmla="*/ 0 h 2540000"/>
                <a:gd name="connsiteX2" fmla="*/ 0 w 5080000"/>
                <a:gd name="connsiteY2" fmla="*/ 2540000 h 2540000"/>
                <a:gd name="connsiteX3" fmla="*/ 2540000 w 5080000"/>
                <a:gd name="connsiteY3" fmla="*/ 2540000 h 2540000"/>
              </a:gdLst>
              <a:ahLst/>
              <a:cxnLst>
                <a:cxn ang="0">
                  <a:pos x="connsiteX0" y="connsiteY0"/>
                </a:cxn>
                <a:cxn ang="1">
                  <a:pos x="connsiteX1" y="connsiteY1"/>
                </a:cxn>
                <a:cxn ang="2">
                  <a:pos x="connsiteX2" y="connsiteY2"/>
                </a:cxn>
                <a:cxn ang="3">
                  <a:pos x="connsiteX3" y="connsiteY3"/>
                </a:cxn>
              </a:cxnLst>
              <a:rect l="l" t="t" r="r" b="b"/>
              <a:pathLst>
                <a:path w="5080000" h="2540000">
                  <a:moveTo>
                    <a:pt x="5080000" y="0"/>
                  </a:moveTo>
                  <a:lnTo>
                    <a:pt x="0" y="0"/>
                  </a:lnTo>
                  <a:lnTo>
                    <a:pt x="0" y="2540000"/>
                  </a:lnTo>
                  <a:lnTo>
                    <a:pt x="2540000" y="2540000"/>
                  </a:lnTo>
                  <a:close/>
                </a:path>
              </a:pathLst>
            </a:custGeom>
            <a:noFill/>
            <a:ln w="76200" cap="flat">
              <a:solidFill>
                <a:srgbClr val="0070F2">
                  <a:alpha val="30000"/>
                </a:srgbClr>
              </a:solidFill>
              <a:prstDash val="solid"/>
              <a:miter lim="800000"/>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b="0" i="0" dirty="0">
                <a:latin typeface="72 Brand Book" panose="020B0404030603020204" pitchFamily="34" charset="0"/>
              </a:endParaRPr>
            </a:p>
          </p:txBody>
        </p:sp>
        <p:sp>
          <p:nvSpPr>
            <p:cNvPr id="8" name="Freeform 3">
              <a:extLst>
                <a:ext uri="{FF2B5EF4-FFF2-40B4-BE49-F238E27FC236}">
                  <a16:creationId xmlns:a16="http://schemas.microsoft.com/office/drawing/2014/main" id="{7671F99F-8D29-42AC-2325-59B66788FCC1}"/>
                </a:ext>
              </a:extLst>
            </p:cNvPr>
            <p:cNvSpPr/>
            <p:nvPr/>
          </p:nvSpPr>
          <p:spPr>
            <a:xfrm>
              <a:off x="382331" y="5484803"/>
              <a:ext cx="1719846" cy="859923"/>
            </a:xfrm>
            <a:custGeom>
              <a:avLst/>
              <a:gdLst>
                <a:gd name="connsiteX0" fmla="*/ 5080000 w 5080000"/>
                <a:gd name="connsiteY0" fmla="*/ 0 h 2540000"/>
                <a:gd name="connsiteX1" fmla="*/ 0 w 5080000"/>
                <a:gd name="connsiteY1" fmla="*/ 0 h 2540000"/>
                <a:gd name="connsiteX2" fmla="*/ 0 w 5080000"/>
                <a:gd name="connsiteY2" fmla="*/ 2540000 h 2540000"/>
                <a:gd name="connsiteX3" fmla="*/ 2540000 w 5080000"/>
                <a:gd name="connsiteY3" fmla="*/ 2540000 h 2540000"/>
              </a:gdLst>
              <a:ahLst/>
              <a:cxnLst>
                <a:cxn ang="0">
                  <a:pos x="connsiteX0" y="connsiteY0"/>
                </a:cxn>
                <a:cxn ang="1">
                  <a:pos x="connsiteX1" y="connsiteY1"/>
                </a:cxn>
                <a:cxn ang="2">
                  <a:pos x="connsiteX2" y="connsiteY2"/>
                </a:cxn>
                <a:cxn ang="3">
                  <a:pos x="connsiteX3" y="connsiteY3"/>
                </a:cxn>
              </a:cxnLst>
              <a:rect l="l" t="t" r="r" b="b"/>
              <a:pathLst>
                <a:path w="5080000" h="2540000">
                  <a:moveTo>
                    <a:pt x="5080000" y="0"/>
                  </a:moveTo>
                  <a:lnTo>
                    <a:pt x="0" y="0"/>
                  </a:lnTo>
                  <a:lnTo>
                    <a:pt x="0" y="2540000"/>
                  </a:lnTo>
                  <a:lnTo>
                    <a:pt x="2540000" y="2540000"/>
                  </a:lnTo>
                  <a:close/>
                </a:path>
              </a:pathLst>
            </a:custGeom>
            <a:noFill/>
            <a:ln w="76200" cap="flat">
              <a:solidFill>
                <a:srgbClr val="0070F2">
                  <a:alpha val="75000"/>
                </a:srgbClr>
              </a:solidFill>
              <a:prstDash val="solid"/>
              <a:miter lim="800000"/>
            </a:ln>
          </p:spPr>
          <p:style>
            <a:lnRef idx="1">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b="0" i="0" dirty="0">
                <a:latin typeface="72 Brand Book" panose="020B0404030603020204" pitchFamily="34" charset="0"/>
              </a:endParaRPr>
            </a:p>
          </p:txBody>
        </p:sp>
      </p:grpSp>
      <p:sp>
        <p:nvSpPr>
          <p:cNvPr id="10" name="Title 9">
            <a:extLst>
              <a:ext uri="{FF2B5EF4-FFF2-40B4-BE49-F238E27FC236}">
                <a16:creationId xmlns:a16="http://schemas.microsoft.com/office/drawing/2014/main" id="{D9D74FD4-BE79-4155-662D-70E5B9D2F3F9}"/>
              </a:ext>
            </a:extLst>
          </p:cNvPr>
          <p:cNvSpPr>
            <a:spLocks noGrp="1"/>
          </p:cNvSpPr>
          <p:nvPr>
            <p:ph type="title"/>
          </p:nvPr>
        </p:nvSpPr>
        <p:spPr>
          <a:xfrm>
            <a:off x="731330" y="874644"/>
            <a:ext cx="3783695" cy="5108712"/>
          </a:xfrm>
        </p:spPr>
        <p:txBody>
          <a:bodyPr anchor="ctr" anchorCtr="0">
            <a:noAutofit/>
          </a:bodyPr>
          <a:lstStyle>
            <a:lvl1pPr>
              <a:defRPr sz="3599">
                <a:solidFill>
                  <a:srgbClr val="C2FCEE"/>
                </a:solidFill>
              </a:defRPr>
            </a:lvl1pPr>
          </a:lstStyle>
          <a:p>
            <a:r>
              <a:rPr lang="en-US"/>
              <a:t>Click to edit Master title style</a:t>
            </a:r>
            <a:endParaRPr lang="en-US" dirty="0"/>
          </a:p>
        </p:txBody>
      </p:sp>
    </p:spTree>
    <p:extLst>
      <p:ext uri="{BB962C8B-B14F-4D97-AF65-F5344CB8AC3E}">
        <p14:creationId xmlns:p14="http://schemas.microsoft.com/office/powerpoint/2010/main" val="3359417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86.xml"/><Relationship Id="rId21" Type="http://schemas.openxmlformats.org/officeDocument/2006/relationships/slideLayout" Target="../slideLayouts/slideLayout21.xml"/><Relationship Id="rId42" Type="http://schemas.openxmlformats.org/officeDocument/2006/relationships/tags" Target="../tags/tag11.xml"/><Relationship Id="rId63" Type="http://schemas.openxmlformats.org/officeDocument/2006/relationships/tags" Target="../tags/tag32.xml"/><Relationship Id="rId84" Type="http://schemas.openxmlformats.org/officeDocument/2006/relationships/tags" Target="../tags/tag53.xml"/><Relationship Id="rId138" Type="http://schemas.openxmlformats.org/officeDocument/2006/relationships/tags" Target="../tags/tag107.xml"/><Relationship Id="rId107" Type="http://schemas.openxmlformats.org/officeDocument/2006/relationships/tags" Target="../tags/tag76.xml"/><Relationship Id="rId11" Type="http://schemas.openxmlformats.org/officeDocument/2006/relationships/slideLayout" Target="../slideLayouts/slideLayout11.xml"/><Relationship Id="rId32" Type="http://schemas.openxmlformats.org/officeDocument/2006/relationships/tags" Target="../tags/tag1.xml"/><Relationship Id="rId53" Type="http://schemas.openxmlformats.org/officeDocument/2006/relationships/tags" Target="../tags/tag22.xml"/><Relationship Id="rId74" Type="http://schemas.openxmlformats.org/officeDocument/2006/relationships/tags" Target="../tags/tag43.xml"/><Relationship Id="rId128" Type="http://schemas.openxmlformats.org/officeDocument/2006/relationships/tags" Target="../tags/tag97.xml"/><Relationship Id="rId149" Type="http://schemas.openxmlformats.org/officeDocument/2006/relationships/tags" Target="../tags/tag118.xml"/><Relationship Id="rId5" Type="http://schemas.openxmlformats.org/officeDocument/2006/relationships/slideLayout" Target="../slideLayouts/slideLayout5.xml"/><Relationship Id="rId95" Type="http://schemas.openxmlformats.org/officeDocument/2006/relationships/tags" Target="../tags/tag6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tags" Target="../tags/tag12.xml"/><Relationship Id="rId48" Type="http://schemas.openxmlformats.org/officeDocument/2006/relationships/tags" Target="../tags/tag17.xml"/><Relationship Id="rId64" Type="http://schemas.openxmlformats.org/officeDocument/2006/relationships/tags" Target="../tags/tag33.xml"/><Relationship Id="rId69" Type="http://schemas.openxmlformats.org/officeDocument/2006/relationships/tags" Target="../tags/tag38.xml"/><Relationship Id="rId113" Type="http://schemas.openxmlformats.org/officeDocument/2006/relationships/tags" Target="../tags/tag82.xml"/><Relationship Id="rId118" Type="http://schemas.openxmlformats.org/officeDocument/2006/relationships/tags" Target="../tags/tag87.xml"/><Relationship Id="rId134" Type="http://schemas.openxmlformats.org/officeDocument/2006/relationships/tags" Target="../tags/tag103.xml"/><Relationship Id="rId139" Type="http://schemas.openxmlformats.org/officeDocument/2006/relationships/tags" Target="../tags/tag108.xml"/><Relationship Id="rId80" Type="http://schemas.openxmlformats.org/officeDocument/2006/relationships/tags" Target="../tags/tag49.xml"/><Relationship Id="rId85" Type="http://schemas.openxmlformats.org/officeDocument/2006/relationships/tags" Target="../tags/tag54.xml"/><Relationship Id="rId150" Type="http://schemas.openxmlformats.org/officeDocument/2006/relationships/tags" Target="../tags/tag119.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tags" Target="../tags/tag2.xml"/><Relationship Id="rId38" Type="http://schemas.openxmlformats.org/officeDocument/2006/relationships/tags" Target="../tags/tag7.xml"/><Relationship Id="rId59" Type="http://schemas.openxmlformats.org/officeDocument/2006/relationships/tags" Target="../tags/tag28.xml"/><Relationship Id="rId103" Type="http://schemas.openxmlformats.org/officeDocument/2006/relationships/tags" Target="../tags/tag72.xml"/><Relationship Id="rId108" Type="http://schemas.openxmlformats.org/officeDocument/2006/relationships/tags" Target="../tags/tag77.xml"/><Relationship Id="rId124" Type="http://schemas.openxmlformats.org/officeDocument/2006/relationships/tags" Target="../tags/tag93.xml"/><Relationship Id="rId129" Type="http://schemas.openxmlformats.org/officeDocument/2006/relationships/tags" Target="../tags/tag98.xml"/><Relationship Id="rId54" Type="http://schemas.openxmlformats.org/officeDocument/2006/relationships/tags" Target="../tags/tag23.xml"/><Relationship Id="rId70" Type="http://schemas.openxmlformats.org/officeDocument/2006/relationships/tags" Target="../tags/tag39.xml"/><Relationship Id="rId75" Type="http://schemas.openxmlformats.org/officeDocument/2006/relationships/tags" Target="../tags/tag44.xml"/><Relationship Id="rId91" Type="http://schemas.openxmlformats.org/officeDocument/2006/relationships/tags" Target="../tags/tag60.xml"/><Relationship Id="rId96" Type="http://schemas.openxmlformats.org/officeDocument/2006/relationships/tags" Target="../tags/tag65.xml"/><Relationship Id="rId140" Type="http://schemas.openxmlformats.org/officeDocument/2006/relationships/tags" Target="../tags/tag109.xml"/><Relationship Id="rId145" Type="http://schemas.openxmlformats.org/officeDocument/2006/relationships/tags" Target="../tags/tag114.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tags" Target="../tags/tag18.xml"/><Relationship Id="rId114" Type="http://schemas.openxmlformats.org/officeDocument/2006/relationships/tags" Target="../tags/tag83.xml"/><Relationship Id="rId119" Type="http://schemas.openxmlformats.org/officeDocument/2006/relationships/tags" Target="../tags/tag88.xml"/><Relationship Id="rId44" Type="http://schemas.openxmlformats.org/officeDocument/2006/relationships/tags" Target="../tags/tag13.xml"/><Relationship Id="rId60" Type="http://schemas.openxmlformats.org/officeDocument/2006/relationships/tags" Target="../tags/tag29.xml"/><Relationship Id="rId65" Type="http://schemas.openxmlformats.org/officeDocument/2006/relationships/tags" Target="../tags/tag34.xml"/><Relationship Id="rId81" Type="http://schemas.openxmlformats.org/officeDocument/2006/relationships/tags" Target="../tags/tag50.xml"/><Relationship Id="rId86" Type="http://schemas.openxmlformats.org/officeDocument/2006/relationships/tags" Target="../tags/tag55.xml"/><Relationship Id="rId130" Type="http://schemas.openxmlformats.org/officeDocument/2006/relationships/tags" Target="../tags/tag99.xml"/><Relationship Id="rId135" Type="http://schemas.openxmlformats.org/officeDocument/2006/relationships/tags" Target="../tags/tag104.xml"/><Relationship Id="rId151" Type="http://schemas.openxmlformats.org/officeDocument/2006/relationships/tags" Target="../tags/tag120.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8.xml"/><Relationship Id="rId109" Type="http://schemas.openxmlformats.org/officeDocument/2006/relationships/tags" Target="../tags/tag78.xml"/><Relationship Id="rId34" Type="http://schemas.openxmlformats.org/officeDocument/2006/relationships/tags" Target="../tags/tag3.xml"/><Relationship Id="rId50" Type="http://schemas.openxmlformats.org/officeDocument/2006/relationships/tags" Target="../tags/tag19.xml"/><Relationship Id="rId55" Type="http://schemas.openxmlformats.org/officeDocument/2006/relationships/tags" Target="../tags/tag24.xml"/><Relationship Id="rId76" Type="http://schemas.openxmlformats.org/officeDocument/2006/relationships/tags" Target="../tags/tag45.xml"/><Relationship Id="rId97" Type="http://schemas.openxmlformats.org/officeDocument/2006/relationships/tags" Target="../tags/tag66.xml"/><Relationship Id="rId104" Type="http://schemas.openxmlformats.org/officeDocument/2006/relationships/tags" Target="../tags/tag73.xml"/><Relationship Id="rId120" Type="http://schemas.openxmlformats.org/officeDocument/2006/relationships/tags" Target="../tags/tag89.xml"/><Relationship Id="rId125" Type="http://schemas.openxmlformats.org/officeDocument/2006/relationships/tags" Target="../tags/tag94.xml"/><Relationship Id="rId141" Type="http://schemas.openxmlformats.org/officeDocument/2006/relationships/tags" Target="../tags/tag110.xml"/><Relationship Id="rId146" Type="http://schemas.openxmlformats.org/officeDocument/2006/relationships/tags" Target="../tags/tag115.xml"/><Relationship Id="rId7" Type="http://schemas.openxmlformats.org/officeDocument/2006/relationships/slideLayout" Target="../slideLayouts/slideLayout7.xml"/><Relationship Id="rId71" Type="http://schemas.openxmlformats.org/officeDocument/2006/relationships/tags" Target="../tags/tag40.xml"/><Relationship Id="rId92" Type="http://schemas.openxmlformats.org/officeDocument/2006/relationships/tags" Target="../tags/tag6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tags" Target="../tags/tag9.xml"/><Relationship Id="rId45" Type="http://schemas.openxmlformats.org/officeDocument/2006/relationships/tags" Target="../tags/tag14.xml"/><Relationship Id="rId66" Type="http://schemas.openxmlformats.org/officeDocument/2006/relationships/tags" Target="../tags/tag35.xml"/><Relationship Id="rId87" Type="http://schemas.openxmlformats.org/officeDocument/2006/relationships/tags" Target="../tags/tag56.xml"/><Relationship Id="rId110" Type="http://schemas.openxmlformats.org/officeDocument/2006/relationships/tags" Target="../tags/tag79.xml"/><Relationship Id="rId115" Type="http://schemas.openxmlformats.org/officeDocument/2006/relationships/tags" Target="../tags/tag84.xml"/><Relationship Id="rId131" Type="http://schemas.openxmlformats.org/officeDocument/2006/relationships/tags" Target="../tags/tag100.xml"/><Relationship Id="rId136" Type="http://schemas.openxmlformats.org/officeDocument/2006/relationships/tags" Target="../tags/tag105.xml"/><Relationship Id="rId61" Type="http://schemas.openxmlformats.org/officeDocument/2006/relationships/tags" Target="../tags/tag30.xml"/><Relationship Id="rId82" Type="http://schemas.openxmlformats.org/officeDocument/2006/relationships/tags" Target="../tags/tag51.xml"/><Relationship Id="rId152" Type="http://schemas.openxmlformats.org/officeDocument/2006/relationships/tags" Target="../tags/tag12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tags" Target="../tags/tag4.xml"/><Relationship Id="rId56" Type="http://schemas.openxmlformats.org/officeDocument/2006/relationships/tags" Target="../tags/tag25.xml"/><Relationship Id="rId77" Type="http://schemas.openxmlformats.org/officeDocument/2006/relationships/tags" Target="../tags/tag46.xml"/><Relationship Id="rId100" Type="http://schemas.openxmlformats.org/officeDocument/2006/relationships/tags" Target="../tags/tag69.xml"/><Relationship Id="rId105" Type="http://schemas.openxmlformats.org/officeDocument/2006/relationships/tags" Target="../tags/tag74.xml"/><Relationship Id="rId126" Type="http://schemas.openxmlformats.org/officeDocument/2006/relationships/tags" Target="../tags/tag95.xml"/><Relationship Id="rId147" Type="http://schemas.openxmlformats.org/officeDocument/2006/relationships/tags" Target="../tags/tag116.xml"/><Relationship Id="rId8" Type="http://schemas.openxmlformats.org/officeDocument/2006/relationships/slideLayout" Target="../slideLayouts/slideLayout8.xml"/><Relationship Id="rId51" Type="http://schemas.openxmlformats.org/officeDocument/2006/relationships/tags" Target="../tags/tag20.xml"/><Relationship Id="rId72" Type="http://schemas.openxmlformats.org/officeDocument/2006/relationships/tags" Target="../tags/tag41.xml"/><Relationship Id="rId93" Type="http://schemas.openxmlformats.org/officeDocument/2006/relationships/tags" Target="../tags/tag62.xml"/><Relationship Id="rId98" Type="http://schemas.openxmlformats.org/officeDocument/2006/relationships/tags" Target="../tags/tag67.xml"/><Relationship Id="rId121" Type="http://schemas.openxmlformats.org/officeDocument/2006/relationships/tags" Target="../tags/tag90.xml"/><Relationship Id="rId142" Type="http://schemas.openxmlformats.org/officeDocument/2006/relationships/tags" Target="../tags/tag111.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tags" Target="../tags/tag15.xml"/><Relationship Id="rId67" Type="http://schemas.openxmlformats.org/officeDocument/2006/relationships/tags" Target="../tags/tag36.xml"/><Relationship Id="rId116" Type="http://schemas.openxmlformats.org/officeDocument/2006/relationships/tags" Target="../tags/tag85.xml"/><Relationship Id="rId137" Type="http://schemas.openxmlformats.org/officeDocument/2006/relationships/tags" Target="../tags/tag106.xml"/><Relationship Id="rId20" Type="http://schemas.openxmlformats.org/officeDocument/2006/relationships/slideLayout" Target="../slideLayouts/slideLayout20.xml"/><Relationship Id="rId41" Type="http://schemas.openxmlformats.org/officeDocument/2006/relationships/tags" Target="../tags/tag10.xml"/><Relationship Id="rId62" Type="http://schemas.openxmlformats.org/officeDocument/2006/relationships/tags" Target="../tags/tag31.xml"/><Relationship Id="rId83" Type="http://schemas.openxmlformats.org/officeDocument/2006/relationships/tags" Target="../tags/tag52.xml"/><Relationship Id="rId88" Type="http://schemas.openxmlformats.org/officeDocument/2006/relationships/tags" Target="../tags/tag57.xml"/><Relationship Id="rId111" Type="http://schemas.openxmlformats.org/officeDocument/2006/relationships/tags" Target="../tags/tag80.xml"/><Relationship Id="rId132" Type="http://schemas.openxmlformats.org/officeDocument/2006/relationships/tags" Target="../tags/tag101.xml"/><Relationship Id="rId153" Type="http://schemas.openxmlformats.org/officeDocument/2006/relationships/tags" Target="../tags/tag122.xml"/><Relationship Id="rId15" Type="http://schemas.openxmlformats.org/officeDocument/2006/relationships/slideLayout" Target="../slideLayouts/slideLayout15.xml"/><Relationship Id="rId36" Type="http://schemas.openxmlformats.org/officeDocument/2006/relationships/tags" Target="../tags/tag5.xml"/><Relationship Id="rId57" Type="http://schemas.openxmlformats.org/officeDocument/2006/relationships/tags" Target="../tags/tag26.xml"/><Relationship Id="rId106" Type="http://schemas.openxmlformats.org/officeDocument/2006/relationships/tags" Target="../tags/tag75.xml"/><Relationship Id="rId127" Type="http://schemas.openxmlformats.org/officeDocument/2006/relationships/tags" Target="../tags/tag96.xml"/><Relationship Id="rId10" Type="http://schemas.openxmlformats.org/officeDocument/2006/relationships/slideLayout" Target="../slideLayouts/slideLayout10.xml"/><Relationship Id="rId31" Type="http://schemas.openxmlformats.org/officeDocument/2006/relationships/theme" Target="../theme/theme1.xml"/><Relationship Id="rId52" Type="http://schemas.openxmlformats.org/officeDocument/2006/relationships/tags" Target="../tags/tag21.xml"/><Relationship Id="rId73" Type="http://schemas.openxmlformats.org/officeDocument/2006/relationships/tags" Target="../tags/tag42.xml"/><Relationship Id="rId78" Type="http://schemas.openxmlformats.org/officeDocument/2006/relationships/tags" Target="../tags/tag47.xml"/><Relationship Id="rId94" Type="http://schemas.openxmlformats.org/officeDocument/2006/relationships/tags" Target="../tags/tag63.xml"/><Relationship Id="rId99" Type="http://schemas.openxmlformats.org/officeDocument/2006/relationships/tags" Target="../tags/tag68.xml"/><Relationship Id="rId101" Type="http://schemas.openxmlformats.org/officeDocument/2006/relationships/tags" Target="../tags/tag70.xml"/><Relationship Id="rId122" Type="http://schemas.openxmlformats.org/officeDocument/2006/relationships/tags" Target="../tags/tag91.xml"/><Relationship Id="rId143" Type="http://schemas.openxmlformats.org/officeDocument/2006/relationships/tags" Target="../tags/tag112.xml"/><Relationship Id="rId148" Type="http://schemas.openxmlformats.org/officeDocument/2006/relationships/tags" Target="../tags/tag117.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47" Type="http://schemas.openxmlformats.org/officeDocument/2006/relationships/tags" Target="../tags/tag16.xml"/><Relationship Id="rId68" Type="http://schemas.openxmlformats.org/officeDocument/2006/relationships/tags" Target="../tags/tag37.xml"/><Relationship Id="rId89" Type="http://schemas.openxmlformats.org/officeDocument/2006/relationships/tags" Target="../tags/tag58.xml"/><Relationship Id="rId112" Type="http://schemas.openxmlformats.org/officeDocument/2006/relationships/tags" Target="../tags/tag81.xml"/><Relationship Id="rId133" Type="http://schemas.openxmlformats.org/officeDocument/2006/relationships/tags" Target="../tags/tag102.xml"/><Relationship Id="rId154" Type="http://schemas.openxmlformats.org/officeDocument/2006/relationships/tags" Target="../tags/tag123.xml"/><Relationship Id="rId16" Type="http://schemas.openxmlformats.org/officeDocument/2006/relationships/slideLayout" Target="../slideLayouts/slideLayout16.xml"/><Relationship Id="rId37" Type="http://schemas.openxmlformats.org/officeDocument/2006/relationships/tags" Target="../tags/tag6.xml"/><Relationship Id="rId58" Type="http://schemas.openxmlformats.org/officeDocument/2006/relationships/tags" Target="../tags/tag27.xml"/><Relationship Id="rId79" Type="http://schemas.openxmlformats.org/officeDocument/2006/relationships/tags" Target="../tags/tag48.xml"/><Relationship Id="rId102" Type="http://schemas.openxmlformats.org/officeDocument/2006/relationships/tags" Target="../tags/tag71.xml"/><Relationship Id="rId123" Type="http://schemas.openxmlformats.org/officeDocument/2006/relationships/tags" Target="../tags/tag92.xml"/><Relationship Id="rId144" Type="http://schemas.openxmlformats.org/officeDocument/2006/relationships/tags" Target="../tags/tag113.xml"/><Relationship Id="rId90" Type="http://schemas.openxmlformats.org/officeDocument/2006/relationships/tags" Target="../tags/tag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p:nvSpPr>
        <p:spPr bwMode="black">
          <a:xfrm>
            <a:off x="11154046" y="6536752"/>
            <a:ext cx="389156" cy="138499"/>
          </a:xfrm>
          <a:prstGeom prst="rect">
            <a:avLst/>
          </a:prstGeom>
          <a:noFill/>
        </p:spPr>
        <p:txBody>
          <a:bodyPr wrap="squar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b="0" i="0" noProof="0" smtClean="0">
                <a:latin typeface="+mn-lt"/>
              </a:rPr>
              <a:pPr marL="0" lvl="0" indent="0" algn="r">
                <a:buNone/>
              </a:pPr>
              <a:t>‹#›</a:t>
            </a:fld>
            <a:endParaRPr lang="en-US" sz="900" b="0" i="0" noProof="0" dirty="0">
              <a:latin typeface="+mn-lt"/>
            </a:endParaRPr>
          </a:p>
        </p:txBody>
      </p:sp>
      <p:sp>
        <p:nvSpPr>
          <p:cNvPr id="12" name="Copyright Placeholder" descr="{&quot;templafy&quot;:{&quot;id&quot;:&quot;e05b9042-0e45-4cdf-a177-91a0befc3ce7&quot;}}">
            <a:extLst>
              <a:ext uri="{FF2B5EF4-FFF2-40B4-BE49-F238E27FC236}">
                <a16:creationId xmlns:a16="http://schemas.microsoft.com/office/drawing/2014/main" id="{539D88F9-B48F-F143-B90F-EDFB85A350E8}"/>
              </a:ext>
            </a:extLst>
          </p:cNvPr>
          <p:cNvSpPr txBox="1">
            <a:spLocks/>
          </p:cNvSpPr>
          <p:nvPr/>
        </p:nvSpPr>
        <p:spPr>
          <a:xfrm>
            <a:off x="731330" y="6536751"/>
            <a:ext cx="914162"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b="0" i="0" dirty="0">
                <a:latin typeface="72 Brand" panose="020B0504030603020204" pitchFamily="34" charset="0"/>
              </a:rPr>
              <a:t>PUBLIC</a:t>
            </a:r>
          </a:p>
        </p:txBody>
      </p:sp>
      <p:sp>
        <p:nvSpPr>
          <p:cNvPr id="3" name="Text Placeholder"/>
          <p:cNvSpPr>
            <a:spLocks noGrp="1"/>
          </p:cNvSpPr>
          <p:nvPr>
            <p:ph type="body" idx="1"/>
          </p:nvPr>
        </p:nvSpPr>
        <p:spPr bwMode="black">
          <a:xfrm>
            <a:off x="731330" y="1548561"/>
            <a:ext cx="10776131" cy="2431435"/>
          </a:xfrm>
          <a:prstGeom prst="rect">
            <a:avLst/>
          </a:prstGeom>
        </p:spPr>
        <p:txBody>
          <a:bodyPr vert="horz" wrap="square" lIns="0" tIns="0" rIns="0" bIns="0" rtlCol="0">
            <a:spAutoFit/>
          </a:bodyPr>
          <a:lstStyle/>
          <a:p>
            <a:pPr lvl="0"/>
            <a:r>
              <a:rPr lang="en-GB" dirty="0"/>
              <a:t>Body.</a:t>
            </a:r>
            <a:endParaRPr lang="en-US" noProof="0" dirty="0"/>
          </a:p>
          <a:p>
            <a:pPr lvl="1"/>
            <a:r>
              <a:rPr lang="en-US" noProof="0" dirty="0"/>
              <a:t>Bullet Leve 1</a:t>
            </a:r>
          </a:p>
          <a:p>
            <a:pPr lvl="2"/>
            <a:r>
              <a:rPr lang="en-US" noProof="0" dirty="0"/>
              <a:t>Bullet Level 2</a:t>
            </a:r>
          </a:p>
          <a:p>
            <a:pPr lvl="3"/>
            <a:r>
              <a:rPr lang="en-US" noProof="0" dirty="0"/>
              <a:t>Subhead</a:t>
            </a:r>
          </a:p>
          <a:p>
            <a:pPr lvl="4"/>
            <a:r>
              <a:rPr lang="en-US" noProof="0" dirty="0"/>
              <a:t>Callout/Quote</a:t>
            </a:r>
          </a:p>
          <a:p>
            <a:pPr lvl="5"/>
            <a:r>
              <a:rPr lang="en-US" noProof="0" dirty="0"/>
              <a:t>~Quote Attribution</a:t>
            </a:r>
          </a:p>
        </p:txBody>
      </p:sp>
      <p:sp>
        <p:nvSpPr>
          <p:cNvPr id="2" name="Title Placeholder"/>
          <p:cNvSpPr>
            <a:spLocks noGrp="1"/>
          </p:cNvSpPr>
          <p:nvPr>
            <p:ph type="title"/>
          </p:nvPr>
        </p:nvSpPr>
        <p:spPr bwMode="black">
          <a:xfrm>
            <a:off x="731330" y="640081"/>
            <a:ext cx="10776130" cy="430887"/>
          </a:xfrm>
          <a:prstGeom prst="rect">
            <a:avLst/>
          </a:prstGeom>
        </p:spPr>
        <p:txBody>
          <a:bodyPr vert="horz" wrap="square" lIns="0" tIns="0" rIns="0" bIns="0" rtlCol="0" anchor="t" anchorCtr="0">
            <a:spAutoFit/>
          </a:bodyPr>
          <a:lstStyle/>
          <a:p>
            <a:r>
              <a:rPr lang="en-US" noProof="0" dirty="0"/>
              <a:t>Head sentence case no period</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p:custDataLst>
              <p:tags r:id="rId32"/>
            </p:custDataLst>
          </p:nvPr>
        </p:nvGrpSpPr>
        <p:grpSpPr>
          <a:xfrm>
            <a:off x="3937773" y="3978000"/>
            <a:ext cx="1024611"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5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52"/>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53"/>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5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p:custDataLst>
              <p:tags r:id="rId33"/>
            </p:custDataLst>
          </p:nvPr>
        </p:nvGrpSpPr>
        <p:grpSpPr>
          <a:xfrm>
            <a:off x="5390102" y="3978000"/>
            <a:ext cx="1024611"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4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47"/>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48"/>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49"/>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50"/>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p:custDataLst>
              <p:tags r:id="rId34"/>
            </p:custDataLst>
          </p:nvPr>
        </p:nvGrpSpPr>
        <p:grpSpPr>
          <a:xfrm>
            <a:off x="6842432" y="3978000"/>
            <a:ext cx="1024611"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3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4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0" i="0" dirty="0">
                <a:solidFill>
                  <a:schemeClr val="tx1"/>
                </a:solidFill>
                <a:latin typeface="72 Brand" panose="020B0504030603020204" pitchFamily="34" charset="0"/>
              </a:endParaRPr>
            </a:p>
          </p:txBody>
        </p:sp>
      </p:grpSp>
      <p:grpSp>
        <p:nvGrpSpPr>
          <p:cNvPr id="28" name="Harvey 100" hidden="1">
            <a:extLst>
              <a:ext uri="{FF2B5EF4-FFF2-40B4-BE49-F238E27FC236}">
                <a16:creationId xmlns:a16="http://schemas.microsoft.com/office/drawing/2014/main" id="{6D5D9337-395C-4FE4-97E6-E1CD47A644E9}"/>
              </a:ext>
            </a:extLst>
          </p:cNvPr>
          <p:cNvGrpSpPr/>
          <p:nvPr>
            <p:custDataLst>
              <p:tags r:id="rId35"/>
            </p:custDataLst>
          </p:nvPr>
        </p:nvGrpSpPr>
        <p:grpSpPr>
          <a:xfrm>
            <a:off x="8294762" y="3978000"/>
            <a:ext cx="1024611"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36"/>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28"/>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29"/>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30"/>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31"/>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32"/>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33"/>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34"/>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35"/>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sz="1799" b="0" i="0" dirty="0">
                <a:latin typeface="72 Brand" panose="020B0504030603020204" pitchFamily="34" charset="0"/>
              </a:endParaRPr>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36"/>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sz="1799" b="0" i="0" dirty="0">
                <a:latin typeface="72 Brand" panose="020B0504030603020204" pitchFamily="34" charset="0"/>
              </a:endParaRPr>
            </a:p>
          </p:txBody>
        </p:sp>
      </p:grpSp>
      <p:sp>
        <p:nvSpPr>
          <p:cNvPr id="131" name="Footnote [Placeholder]" hidden="1">
            <a:extLst>
              <a:ext uri="{FF2B5EF4-FFF2-40B4-BE49-F238E27FC236}">
                <a16:creationId xmlns:a16="http://schemas.microsoft.com/office/drawing/2014/main" id="{1B41FB17-6D57-4EE1-9C4C-9C305D5D6BEC}"/>
              </a:ext>
            </a:extLst>
          </p:cNvPr>
          <p:cNvSpPr txBox="1"/>
          <p:nvPr/>
        </p:nvSpPr>
        <p:spPr>
          <a:xfrm>
            <a:off x="503107" y="5984669"/>
            <a:ext cx="10185556"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b="0" i="0" kern="0" dirty="0">
                <a:latin typeface="72 Brand" panose="020B0504030603020204" pitchFamily="34" charset="0"/>
                <a:ea typeface="72 Brand" pitchFamily="34" charset="-128"/>
                <a:cs typeface="72 Brand" pitchFamily="34" charset="-128"/>
              </a:rPr>
              <a:t>(r) Footnote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p:nvSpPr>
        <p:spPr>
          <a:xfrm>
            <a:off x="10068483" y="896921"/>
            <a:ext cx="2123517" cy="295649"/>
          </a:xfrm>
          <a:prstGeom prst="rect">
            <a:avLst/>
          </a:prstGeom>
          <a:solidFill>
            <a:schemeClr val="accent6">
              <a:lumMod val="60000"/>
              <a:lumOff val="40000"/>
            </a:schemeClr>
          </a:solidFill>
          <a:ln w="19050" cap="flat" cmpd="sng" algn="ctr">
            <a:noFill/>
            <a:prstDash val="solid"/>
          </a:ln>
          <a:effectLst/>
        </p:spPr>
        <p:txBody>
          <a:bodyPr lIns="322234" tIns="46544" rIns="89510" bIns="46544" rtlCol="0" anchor="ctr"/>
          <a:lstStyle/>
          <a:p>
            <a:pPr marL="0" marR="0" lvl="0" indent="0" defTabSz="914126"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ea typeface="72 Brand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p:nvSpPr>
        <p:spPr>
          <a:xfrm>
            <a:off x="10068483" y="896921"/>
            <a:ext cx="2123517" cy="295649"/>
          </a:xfrm>
          <a:prstGeom prst="rect">
            <a:avLst/>
          </a:prstGeom>
          <a:solidFill>
            <a:schemeClr val="accent6">
              <a:lumMod val="60000"/>
              <a:lumOff val="40000"/>
            </a:schemeClr>
          </a:solidFill>
          <a:ln w="19050" cap="flat" cmpd="sng" algn="ctr">
            <a:noFill/>
            <a:prstDash val="solid"/>
          </a:ln>
          <a:effectLst/>
        </p:spPr>
        <p:txBody>
          <a:bodyPr lIns="322234" tIns="46544" rIns="89510" bIns="46544" rtlCol="0" anchor="ctr"/>
          <a:lstStyle/>
          <a:p>
            <a:pPr marL="0" marR="0" lvl="0" indent="0" defTabSz="914126"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p:nvSpPr>
        <p:spPr>
          <a:xfrm>
            <a:off x="10068483" y="896921"/>
            <a:ext cx="2123517" cy="295649"/>
          </a:xfrm>
          <a:prstGeom prst="rect">
            <a:avLst/>
          </a:prstGeom>
          <a:solidFill>
            <a:schemeClr val="accent6">
              <a:lumMod val="60000"/>
              <a:lumOff val="40000"/>
            </a:schemeClr>
          </a:solidFill>
          <a:ln w="19050" cap="flat" cmpd="sng" algn="ctr">
            <a:noFill/>
            <a:prstDash val="solid"/>
          </a:ln>
          <a:effectLst/>
        </p:spPr>
        <p:txBody>
          <a:bodyPr lIns="322234" tIns="46544" rIns="89510" bIns="46544" rtlCol="0" anchor="ctr"/>
          <a:lstStyle/>
          <a:p>
            <a:pPr marL="0" marR="0" lvl="0" indent="0" defTabSz="914126"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p:nvSpPr>
        <p:spPr>
          <a:xfrm>
            <a:off x="10068483" y="896921"/>
            <a:ext cx="2123517" cy="295649"/>
          </a:xfrm>
          <a:prstGeom prst="rect">
            <a:avLst/>
          </a:prstGeom>
          <a:solidFill>
            <a:schemeClr val="accent6">
              <a:lumMod val="60000"/>
              <a:lumOff val="40000"/>
            </a:schemeClr>
          </a:solidFill>
          <a:ln w="19050" cap="flat" cmpd="sng" algn="ctr">
            <a:noFill/>
            <a:prstDash val="solid"/>
          </a:ln>
          <a:effectLst/>
        </p:spPr>
        <p:txBody>
          <a:bodyPr lIns="322234" tIns="46544" rIns="89510" bIns="46544" rtlCol="0" anchor="ctr"/>
          <a:lstStyle/>
          <a:p>
            <a:pPr marL="0" marR="0" lvl="0" indent="0" defTabSz="914126"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p:nvSpPr>
        <p:spPr>
          <a:xfrm>
            <a:off x="10068483" y="896921"/>
            <a:ext cx="2123517" cy="295649"/>
          </a:xfrm>
          <a:prstGeom prst="rect">
            <a:avLst/>
          </a:prstGeom>
          <a:solidFill>
            <a:schemeClr val="accent6">
              <a:lumMod val="60000"/>
              <a:lumOff val="40000"/>
            </a:schemeClr>
          </a:solidFill>
          <a:ln w="19050" cap="flat" cmpd="sng" algn="ctr">
            <a:noFill/>
            <a:prstDash val="solid"/>
          </a:ln>
          <a:effectLst/>
        </p:spPr>
        <p:txBody>
          <a:bodyPr lIns="322234" tIns="46544" rIns="89510" bIns="46544" rtlCol="0" anchor="ctr"/>
          <a:lstStyle/>
          <a:p>
            <a:pPr marL="0" marR="0" lvl="0" indent="0" defTabSz="914126"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p:nvSpPr>
        <p:spPr>
          <a:xfrm>
            <a:off x="10068483" y="896921"/>
            <a:ext cx="2123517" cy="295649"/>
          </a:xfrm>
          <a:prstGeom prst="rect">
            <a:avLst/>
          </a:prstGeom>
          <a:solidFill>
            <a:schemeClr val="accent6">
              <a:lumMod val="60000"/>
              <a:lumOff val="40000"/>
            </a:schemeClr>
          </a:solidFill>
          <a:ln w="19050" cap="flat" cmpd="sng" algn="ctr">
            <a:noFill/>
            <a:prstDash val="solid"/>
          </a:ln>
          <a:effectLst/>
        </p:spPr>
        <p:txBody>
          <a:bodyPr lIns="322234" tIns="46544" rIns="89510" bIns="46544" rtlCol="0" anchor="ctr"/>
          <a:lstStyle/>
          <a:p>
            <a:pPr marL="0" marR="0" lvl="0" indent="0" defTabSz="914126"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p:nvSpPr>
        <p:spPr>
          <a:xfrm>
            <a:off x="9480875" y="1097679"/>
            <a:ext cx="2478456" cy="1277432"/>
          </a:xfrm>
          <a:prstGeom prst="wedgeRectCallout">
            <a:avLst/>
          </a:prstGeom>
          <a:solidFill>
            <a:srgbClr val="FFFF00"/>
          </a:solidFill>
          <a:ln w="12700" cap="flat" cmpd="sng" algn="ctr">
            <a:solidFill>
              <a:srgbClr val="000000"/>
            </a:solidFill>
            <a:prstDash val="solid"/>
            <a:miter lim="800000"/>
          </a:ln>
          <a:effectLst/>
        </p:spPr>
        <p:txBody>
          <a:bodyPr lIns="143215" tIns="143215" rIns="143215" bIns="143215" rtlCol="0" anchor="t"/>
          <a:lstStyle/>
          <a:p>
            <a:pPr marL="0" marR="0" lvl="0" indent="0" defTabSz="914126"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&lt;initials&gt; &lt;date&gt;</a:t>
            </a:r>
            <a:r>
              <a:rPr kumimoji="0" lang="en-US" sz="1200" b="0" i="0" u="none" strike="noStrike" kern="0" cap="none" spc="0" normalizeH="0" baseline="0" noProof="0" dirty="0" err="1">
                <a:ln>
                  <a:noFill/>
                </a:ln>
                <a:solidFill>
                  <a:srgbClr val="0A0A0A"/>
                </a:solidFill>
                <a:effectLst/>
                <a:uLnTx/>
                <a:uFillTx/>
                <a:latin typeface="72 Brand" panose="020B0504030603020204" pitchFamily="34" charset="0"/>
              </a:rPr>
              <a:t>yyyy</a:t>
            </a: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-MM-dd </a:t>
            </a:r>
            <a:r>
              <a:rPr kumimoji="0" lang="en-US" sz="1200" b="0" i="0" u="none" strike="noStrike" kern="0" cap="none" spc="0" normalizeH="0" baseline="0" noProof="0" dirty="0" err="1">
                <a:ln>
                  <a:noFill/>
                </a:ln>
                <a:solidFill>
                  <a:srgbClr val="0A0A0A"/>
                </a:solidFill>
                <a:effectLst/>
                <a:uLnTx/>
                <a:uFillTx/>
                <a:latin typeface="72 Brand" panose="020B0504030603020204" pitchFamily="34" charset="0"/>
              </a:rPr>
              <a:t>hh:mm</a:t>
            </a: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&lt;/date&gt;: </a:t>
            </a:r>
          </a:p>
          <a:p>
            <a:pPr marL="0" marR="0" lvl="0" indent="0" defTabSz="91412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latin typeface="72 Brand" panose="020B0504030603020204" pitchFamily="34" charset="0"/>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p:nvSpPr>
        <p:spPr>
          <a:xfrm>
            <a:off x="9480875" y="1097671"/>
            <a:ext cx="2478456" cy="1277440"/>
          </a:xfrm>
          <a:prstGeom prst="wedgeRectCallout">
            <a:avLst/>
          </a:prstGeom>
          <a:solidFill>
            <a:srgbClr val="FFFF00"/>
          </a:solidFill>
          <a:ln w="12700" cap="flat" cmpd="sng" algn="ctr">
            <a:solidFill>
              <a:srgbClr val="000000"/>
            </a:solidFill>
            <a:prstDash val="solid"/>
            <a:miter lim="800000"/>
          </a:ln>
          <a:effectLst/>
        </p:spPr>
        <p:txBody>
          <a:bodyPr lIns="143215" tIns="143215" rIns="143215" bIns="143215" rtlCol="0" anchor="t"/>
          <a:lstStyle/>
          <a:p>
            <a:pPr marL="0" marR="0" lvl="0" indent="0" defTabSz="914126"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&lt;initials&gt; &lt;date&gt;</a:t>
            </a:r>
            <a:r>
              <a:rPr kumimoji="0" lang="en-US" sz="1200" b="0" i="0" u="none" strike="noStrike" kern="0" cap="none" spc="0" normalizeH="0" baseline="0" noProof="0" dirty="0" err="1">
                <a:ln>
                  <a:noFill/>
                </a:ln>
                <a:solidFill>
                  <a:srgbClr val="0A0A0A"/>
                </a:solidFill>
                <a:effectLst/>
                <a:uLnTx/>
                <a:uFillTx/>
                <a:latin typeface="72 Brand" panose="020B0504030603020204" pitchFamily="34" charset="0"/>
              </a:rPr>
              <a:t>yyyy</a:t>
            </a: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-MM-dd </a:t>
            </a:r>
            <a:r>
              <a:rPr kumimoji="0" lang="en-US" sz="1200" b="0" i="0" u="none" strike="noStrike" kern="0" cap="none" spc="0" normalizeH="0" baseline="0" noProof="0" dirty="0" err="1">
                <a:ln>
                  <a:noFill/>
                </a:ln>
                <a:solidFill>
                  <a:srgbClr val="0A0A0A"/>
                </a:solidFill>
                <a:effectLst/>
                <a:uLnTx/>
                <a:uFillTx/>
                <a:latin typeface="72 Brand" panose="020B0504030603020204" pitchFamily="34" charset="0"/>
              </a:rPr>
              <a:t>hh:mm</a:t>
            </a: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&lt;/date&gt;: </a:t>
            </a:r>
          </a:p>
        </p:txBody>
      </p:sp>
      <p:sp>
        <p:nvSpPr>
          <p:cNvPr id="141" name="Draft [Sticker]" hidden="1">
            <a:extLst>
              <a:ext uri="{FF2B5EF4-FFF2-40B4-BE49-F238E27FC236}">
                <a16:creationId xmlns:a16="http://schemas.microsoft.com/office/drawing/2014/main" id="{904633E3-6BC9-4C5E-B74A-8B9D4AE95B20}"/>
              </a:ext>
            </a:extLst>
          </p:cNvPr>
          <p:cNvSpPr/>
          <p:nvPr/>
        </p:nvSpPr>
        <p:spPr bwMode="gray">
          <a:xfrm rot="18900000">
            <a:off x="2915884" y="2819463"/>
            <a:ext cx="6360233" cy="1219077"/>
          </a:xfrm>
          <a:prstGeom prst="rect">
            <a:avLst/>
          </a:prstGeom>
          <a:noFill/>
          <a:ln w="25400" algn="ctr">
            <a:noFill/>
            <a:miter lim="800000"/>
            <a:headEnd/>
            <a:tailEnd/>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r>
              <a:rPr kumimoji="0" lang="en-US" sz="8797" b="0" i="0" u="none" strike="noStrike" kern="0" cap="none" spc="0" normalizeH="0" baseline="0" noProof="0" dirty="0">
                <a:ln>
                  <a:noFill/>
                </a:ln>
                <a:solidFill>
                  <a:schemeClr val="tx2"/>
                </a:solidFill>
                <a:effectLst/>
                <a:uLnTx/>
                <a:uFillTx/>
                <a:latin typeface="72 Brand" panose="020B0504030603020204" pitchFamily="34" charset="0"/>
                <a:ea typeface="72 Brand" pitchFamily="34" charset="-128"/>
                <a:cs typeface="72 Brand" pitchFamily="34" charset="-128"/>
              </a:rPr>
              <a:t>DRAFT</a:t>
            </a:r>
          </a:p>
        </p:txBody>
      </p:sp>
    </p:spTree>
    <p:extLst>
      <p:ext uri="{BB962C8B-B14F-4D97-AF65-F5344CB8AC3E}">
        <p14:creationId xmlns:p14="http://schemas.microsoft.com/office/powerpoint/2010/main" val="927140965"/>
      </p:ext>
    </p:extLst>
  </p:cSld>
  <p:clrMap bg1="lt1" tx1="dk1" bg2="lt2" tx2="dk2" accent1="accent1" accent2="accent2" accent3="accent3" accent4="accent4" accent5="accent5" accent6="accent6" hlink="hlink" folHlink="folHlink"/>
  <p:sldLayoutIdLst>
    <p:sldLayoutId id="2147483662" r:id="rId1"/>
    <p:sldLayoutId id="2147483691"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088231" rtl="0" eaLnBrk="1" latinLnBrk="0" hangingPunct="1">
        <a:spcBef>
          <a:spcPct val="0"/>
        </a:spcBef>
        <a:buNone/>
        <a:defRPr sz="2799" b="0" i="0" kern="1200" baseline="0">
          <a:solidFill>
            <a:schemeClr val="tx1"/>
          </a:solidFill>
          <a:latin typeface="72 Brand Medium" panose="020B0504030603020204" pitchFamily="34" charset="0"/>
          <a:ea typeface="+mj-ea"/>
          <a:cs typeface="+mj-cs"/>
        </a:defRPr>
      </a:lvl1pPr>
    </p:titleStyle>
    <p:bodyStyle>
      <a:lvl1pPr marL="0" indent="0" algn="l" defTabSz="1088231" rtl="0" eaLnBrk="1" latinLnBrk="0" hangingPunct="1">
        <a:spcBef>
          <a:spcPts val="1799"/>
        </a:spcBef>
        <a:buClrTx/>
        <a:buSzPct val="80000"/>
        <a:buFont typeface="72 Brand" panose="02000000000000000000" pitchFamily="2" charset="0"/>
        <a:buChar char="​"/>
        <a:defRPr sz="1799" b="0" i="0" kern="1200">
          <a:solidFill>
            <a:schemeClr val="tx1"/>
          </a:solidFill>
          <a:latin typeface="72 Brand Book" panose="020B0404030603020204" pitchFamily="34" charset="0"/>
          <a:ea typeface="+mn-ea"/>
          <a:cs typeface="+mn-cs"/>
        </a:defRPr>
      </a:lvl1pPr>
      <a:lvl2pPr marL="201108" indent="-179910" algn="l" defTabSz="1088231" rtl="0" eaLnBrk="1" latinLnBrk="0" hangingPunct="1">
        <a:spcBef>
          <a:spcPts val="900"/>
        </a:spcBef>
        <a:buClr>
          <a:schemeClr val="tx1"/>
        </a:buClr>
        <a:buSzPct val="100000"/>
        <a:buFont typeface="Arial" panose="020B0604020202020204" pitchFamily="34" charset="0"/>
        <a:buChar char="•"/>
        <a:defRPr sz="1799" b="0" i="0" kern="1200">
          <a:solidFill>
            <a:schemeClr val="tx1"/>
          </a:solidFill>
          <a:latin typeface="72 Brand Book" panose="020B0404030603020204" pitchFamily="34" charset="0"/>
          <a:ea typeface="+mn-ea"/>
          <a:cs typeface="+mn-cs"/>
        </a:defRPr>
      </a:lvl2pPr>
      <a:lvl3pPr marL="383933" indent="-179334" algn="l" defTabSz="1088231" rtl="0" eaLnBrk="1" latinLnBrk="0" hangingPunct="1">
        <a:spcBef>
          <a:spcPts val="600"/>
        </a:spcBef>
        <a:buClr>
          <a:schemeClr val="tx1"/>
        </a:buClr>
        <a:buSzPct val="100000"/>
        <a:buFont typeface="Arial" panose="020B0604020202020204" pitchFamily="34" charset="0"/>
        <a:buChar char="–"/>
        <a:defRPr lang="en-US" sz="1600" b="0" i="0" kern="1200" noProof="0" dirty="0" smtClean="0">
          <a:solidFill>
            <a:schemeClr val="tx1"/>
          </a:solidFill>
          <a:latin typeface="72 Brand Book" panose="020B0404030603020204" pitchFamily="34" charset="0"/>
          <a:ea typeface="+mn-ea"/>
          <a:cs typeface="+mn-cs"/>
        </a:defRPr>
      </a:lvl3pPr>
      <a:lvl4pPr marL="0" indent="0" algn="l" defTabSz="1088231" rtl="0" eaLnBrk="1" latinLnBrk="0" hangingPunct="1">
        <a:spcBef>
          <a:spcPts val="2099"/>
        </a:spcBef>
        <a:buClr>
          <a:schemeClr val="tx1"/>
        </a:buClr>
        <a:buSzPct val="80000"/>
        <a:buFont typeface="Courier New" panose="02070309020205020404" pitchFamily="49" charset="0"/>
        <a:buNone/>
        <a:defRPr sz="2099" b="0" i="0" kern="1200">
          <a:solidFill>
            <a:schemeClr val="tx1"/>
          </a:solidFill>
          <a:latin typeface="+mj-lt"/>
          <a:ea typeface="+mn-ea"/>
          <a:cs typeface="+mn-cs"/>
        </a:defRPr>
      </a:lvl4pPr>
      <a:lvl5pPr marL="0" indent="0" algn="l" defTabSz="1088231" rtl="0" eaLnBrk="1" latinLnBrk="0" hangingPunct="1">
        <a:lnSpc>
          <a:spcPct val="110000"/>
        </a:lnSpc>
        <a:spcBef>
          <a:spcPts val="1799"/>
        </a:spcBef>
        <a:spcAft>
          <a:spcPts val="600"/>
        </a:spcAft>
        <a:buClr>
          <a:schemeClr val="tx1"/>
        </a:buClr>
        <a:buSzPct val="100000"/>
        <a:buFont typeface="Symbol" panose="05050102010706020507" pitchFamily="18" charset="2"/>
        <a:buNone/>
        <a:defRPr sz="1999" b="0" i="1" kern="1200" baseline="0">
          <a:solidFill>
            <a:schemeClr val="tx1"/>
          </a:solidFill>
          <a:latin typeface="72 Brand Book" panose="020B0404030603020204" pitchFamily="34" charset="0"/>
          <a:ea typeface="+mn-ea"/>
          <a:cs typeface="+mn-cs"/>
        </a:defRPr>
      </a:lvl5pPr>
      <a:lvl6pPr marL="0" indent="0" algn="l" defTabSz="1088231" rtl="0" eaLnBrk="1" latinLnBrk="0" hangingPunct="1">
        <a:spcBef>
          <a:spcPts val="0"/>
        </a:spcBef>
        <a:spcAft>
          <a:spcPts val="1600"/>
        </a:spcAft>
        <a:buFont typeface="Arial" pitchFamily="34" charset="0"/>
        <a:buNone/>
        <a:defRPr sz="1300"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p:bodyStyle>
    <p:otherStyle>
      <a:defPPr>
        <a:defRPr lang="de-DE"/>
      </a:defPPr>
      <a:lvl1pPr marL="0" algn="l" defTabSz="1088231" rtl="0" eaLnBrk="1" latinLnBrk="0" hangingPunct="1">
        <a:defRPr sz="2099" kern="1200">
          <a:solidFill>
            <a:schemeClr val="tx1"/>
          </a:solidFill>
          <a:latin typeface="+mn-lt"/>
          <a:ea typeface="+mn-ea"/>
          <a:cs typeface="+mn-cs"/>
        </a:defRPr>
      </a:lvl1pPr>
      <a:lvl2pPr marL="544116" algn="l" defTabSz="1088231" rtl="0" eaLnBrk="1" latinLnBrk="0" hangingPunct="1">
        <a:defRPr sz="2099" kern="1200">
          <a:solidFill>
            <a:schemeClr val="tx1"/>
          </a:solidFill>
          <a:latin typeface="+mn-lt"/>
          <a:ea typeface="+mn-ea"/>
          <a:cs typeface="+mn-cs"/>
        </a:defRPr>
      </a:lvl2pPr>
      <a:lvl3pPr marL="1088231" algn="l" defTabSz="1088231" rtl="0" eaLnBrk="1" latinLnBrk="0" hangingPunct="1">
        <a:defRPr sz="2099" kern="1200">
          <a:solidFill>
            <a:schemeClr val="tx1"/>
          </a:solidFill>
          <a:latin typeface="+mn-lt"/>
          <a:ea typeface="+mn-ea"/>
          <a:cs typeface="+mn-cs"/>
        </a:defRPr>
      </a:lvl3pPr>
      <a:lvl4pPr marL="1632347" algn="l" defTabSz="1088231" rtl="0" eaLnBrk="1" latinLnBrk="0" hangingPunct="1">
        <a:defRPr sz="2099" kern="1200">
          <a:solidFill>
            <a:schemeClr val="tx1"/>
          </a:solidFill>
          <a:latin typeface="+mn-lt"/>
          <a:ea typeface="+mn-ea"/>
          <a:cs typeface="+mn-cs"/>
        </a:defRPr>
      </a:lvl4pPr>
      <a:lvl5pPr marL="2176463" algn="l" defTabSz="1088231" rtl="0" eaLnBrk="1" latinLnBrk="0" hangingPunct="1">
        <a:defRPr sz="2099" kern="1200">
          <a:solidFill>
            <a:schemeClr val="tx1"/>
          </a:solidFill>
          <a:latin typeface="+mn-lt"/>
          <a:ea typeface="+mn-ea"/>
          <a:cs typeface="+mn-cs"/>
        </a:defRPr>
      </a:lvl5pPr>
      <a:lvl6pPr marL="2720580" algn="l" defTabSz="1088231" rtl="0" eaLnBrk="1" latinLnBrk="0" hangingPunct="1">
        <a:defRPr sz="2099" kern="1200">
          <a:solidFill>
            <a:schemeClr val="tx1"/>
          </a:solidFill>
          <a:latin typeface="+mn-lt"/>
          <a:ea typeface="+mn-ea"/>
          <a:cs typeface="+mn-cs"/>
        </a:defRPr>
      </a:lvl6pPr>
      <a:lvl7pPr marL="3264695" algn="l" defTabSz="1088231" rtl="0" eaLnBrk="1" latinLnBrk="0" hangingPunct="1">
        <a:defRPr sz="2099" kern="1200">
          <a:solidFill>
            <a:schemeClr val="tx1"/>
          </a:solidFill>
          <a:latin typeface="+mn-lt"/>
          <a:ea typeface="+mn-ea"/>
          <a:cs typeface="+mn-cs"/>
        </a:defRPr>
      </a:lvl7pPr>
      <a:lvl8pPr marL="3808811" algn="l" defTabSz="1088231" rtl="0" eaLnBrk="1" latinLnBrk="0" hangingPunct="1">
        <a:defRPr sz="2099" kern="1200">
          <a:solidFill>
            <a:schemeClr val="tx1"/>
          </a:solidFill>
          <a:latin typeface="+mn-lt"/>
          <a:ea typeface="+mn-ea"/>
          <a:cs typeface="+mn-cs"/>
        </a:defRPr>
      </a:lvl8pPr>
      <a:lvl9pPr marL="4352927" algn="l" defTabSz="1088231" rtl="0" eaLnBrk="1" latinLnBrk="0" hangingPunct="1">
        <a:defRPr sz="20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8.png"/><Relationship Id="rId1" Type="http://schemas.openxmlformats.org/officeDocument/2006/relationships/slideLayout" Target="../slideLayouts/slideLayout26.xml"/><Relationship Id="rId6" Type="http://schemas.openxmlformats.org/officeDocument/2006/relationships/image" Target="../media/image23.jpg"/><Relationship Id="rId5" Type="http://schemas.openxmlformats.org/officeDocument/2006/relationships/image" Target="../media/image15.jp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8C120C-64BE-9532-DEF3-548A1B3ACA13}"/>
              </a:ext>
            </a:extLst>
          </p:cNvPr>
          <p:cNvSpPr>
            <a:spLocks noGrp="1"/>
          </p:cNvSpPr>
          <p:nvPr>
            <p:ph type="title"/>
          </p:nvPr>
        </p:nvSpPr>
        <p:spPr>
          <a:xfrm>
            <a:off x="731838" y="2745370"/>
            <a:ext cx="4995862" cy="1661993"/>
          </a:xfrm>
        </p:spPr>
        <p:txBody>
          <a:bodyPr/>
          <a:lstStyle/>
          <a:p>
            <a:r>
              <a:rPr lang="en-US" sz="6000" dirty="0">
                <a:solidFill>
                  <a:srgbClr val="002A86"/>
                </a:solidFill>
              </a:rPr>
              <a:t>Booking a </a:t>
            </a:r>
            <a:br>
              <a:rPr lang="en-US" sz="6000" dirty="0">
                <a:solidFill>
                  <a:srgbClr val="002A86"/>
                </a:solidFill>
              </a:rPr>
            </a:br>
            <a:r>
              <a:rPr lang="en-US" sz="6000" dirty="0">
                <a:solidFill>
                  <a:srgbClr val="002A86"/>
                </a:solidFill>
              </a:rPr>
              <a:t>Rental Car</a:t>
            </a:r>
          </a:p>
        </p:txBody>
      </p:sp>
    </p:spTree>
    <p:extLst>
      <p:ext uri="{BB962C8B-B14F-4D97-AF65-F5344CB8AC3E}">
        <p14:creationId xmlns:p14="http://schemas.microsoft.com/office/powerpoint/2010/main" val="840283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F0C5AE78-E49C-E40E-42A5-50D945BAF3CE}"/>
              </a:ext>
            </a:extLst>
          </p:cNvPr>
          <p:cNvSpPr>
            <a:spLocks noGrp="1"/>
          </p:cNvSpPr>
          <p:nvPr>
            <p:ph type="title"/>
          </p:nvPr>
        </p:nvSpPr>
        <p:spPr>
          <a:xfrm>
            <a:off x="5109120" y="1029155"/>
            <a:ext cx="6135965" cy="430887"/>
          </a:xfrm>
        </p:spPr>
        <p:txBody>
          <a:bodyPr/>
          <a:lstStyle/>
          <a:p>
            <a:r>
              <a:rPr lang="en-US" dirty="0"/>
              <a:t>Booking a Rental Car</a:t>
            </a:r>
          </a:p>
        </p:txBody>
      </p:sp>
      <p:pic>
        <p:nvPicPr>
          <p:cNvPr id="15" name="Picture Placeholder 14" descr="A screenshot of a search box&#10;&#10;Description automatically generated">
            <a:extLst>
              <a:ext uri="{FF2B5EF4-FFF2-40B4-BE49-F238E27FC236}">
                <a16:creationId xmlns:a16="http://schemas.microsoft.com/office/drawing/2014/main" id="{72DCAC43-DD60-5C25-C566-45EE8B6B0EB8}"/>
              </a:ext>
            </a:extLst>
          </p:cNvPr>
          <p:cNvPicPr>
            <a:picLocks noGrp="1" noChangeAspect="1"/>
          </p:cNvPicPr>
          <p:nvPr>
            <p:ph type="pic" sz="quarter" idx="12"/>
          </p:nvPr>
        </p:nvPicPr>
        <p:blipFill>
          <a:blip r:embed="rId2"/>
          <a:srcRect l="24" r="24"/>
          <a:stretch/>
        </p:blipFill>
        <p:spPr>
          <a:xfrm>
            <a:off x="1328091" y="488873"/>
            <a:ext cx="2818624" cy="5951976"/>
          </a:xfrm>
        </p:spPr>
      </p:pic>
      <p:sp>
        <p:nvSpPr>
          <p:cNvPr id="18" name="Content Placeholder 17">
            <a:extLst>
              <a:ext uri="{FF2B5EF4-FFF2-40B4-BE49-F238E27FC236}">
                <a16:creationId xmlns:a16="http://schemas.microsoft.com/office/drawing/2014/main" id="{6D0BB8EE-558E-1366-733C-4D6C1E6DBF4B}"/>
              </a:ext>
            </a:extLst>
          </p:cNvPr>
          <p:cNvSpPr>
            <a:spLocks noGrp="1"/>
          </p:cNvSpPr>
          <p:nvPr>
            <p:ph idx="4294967295"/>
          </p:nvPr>
        </p:nvSpPr>
        <p:spPr>
          <a:xfrm>
            <a:off x="5745163" y="2363754"/>
            <a:ext cx="4847493" cy="492443"/>
          </a:xfrm>
        </p:spPr>
        <p:txBody>
          <a:bodyPr/>
          <a:lstStyle/>
          <a:p>
            <a:r>
              <a:rPr lang="en-US" sz="1600" dirty="0"/>
              <a:t>To book a rental car, on the SAP Concur home page, select the </a:t>
            </a:r>
            <a:r>
              <a:rPr lang="en-US" sz="1600" dirty="0">
                <a:latin typeface="+mj-lt"/>
              </a:rPr>
              <a:t>Car</a:t>
            </a:r>
            <a:r>
              <a:rPr lang="en-US" sz="1600" dirty="0"/>
              <a:t> tab.</a:t>
            </a:r>
          </a:p>
        </p:txBody>
      </p:sp>
      <p:sp>
        <p:nvSpPr>
          <p:cNvPr id="22" name="Oval 21">
            <a:extLst>
              <a:ext uri="{FF2B5EF4-FFF2-40B4-BE49-F238E27FC236}">
                <a16:creationId xmlns:a16="http://schemas.microsoft.com/office/drawing/2014/main" id="{C3B11707-B5BA-4D7D-F1FC-2712B8D4723D}"/>
              </a:ext>
            </a:extLst>
          </p:cNvPr>
          <p:cNvSpPr/>
          <p:nvPr/>
        </p:nvSpPr>
        <p:spPr bwMode="gray">
          <a:xfrm>
            <a:off x="5108575" y="2414425"/>
            <a:ext cx="462337" cy="462337"/>
          </a:xfrm>
          <a:prstGeom prst="ellipse">
            <a:avLst/>
          </a:prstGeom>
          <a:solidFill>
            <a:srgbClr val="0070F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rPr>
              <a:t>1</a:t>
            </a:r>
          </a:p>
        </p:txBody>
      </p:sp>
      <p:sp>
        <p:nvSpPr>
          <p:cNvPr id="23" name="Oval 22">
            <a:extLst>
              <a:ext uri="{FF2B5EF4-FFF2-40B4-BE49-F238E27FC236}">
                <a16:creationId xmlns:a16="http://schemas.microsoft.com/office/drawing/2014/main" id="{241F48CC-AFC0-754A-D5AC-0BF44DD5F872}"/>
              </a:ext>
            </a:extLst>
          </p:cNvPr>
          <p:cNvSpPr/>
          <p:nvPr/>
        </p:nvSpPr>
        <p:spPr bwMode="gray">
          <a:xfrm>
            <a:off x="5108575" y="3308277"/>
            <a:ext cx="462337" cy="462337"/>
          </a:xfrm>
          <a:prstGeom prst="ellipse">
            <a:avLst/>
          </a:prstGeom>
          <a:solidFill>
            <a:srgbClr val="0070F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rPr>
              <a:t>2</a:t>
            </a:r>
          </a:p>
        </p:txBody>
      </p:sp>
      <p:sp>
        <p:nvSpPr>
          <p:cNvPr id="26" name="Content Placeholder 17">
            <a:extLst>
              <a:ext uri="{FF2B5EF4-FFF2-40B4-BE49-F238E27FC236}">
                <a16:creationId xmlns:a16="http://schemas.microsoft.com/office/drawing/2014/main" id="{70E3B118-61EC-C4CF-1552-3C46C1146056}"/>
              </a:ext>
            </a:extLst>
          </p:cNvPr>
          <p:cNvSpPr txBox="1">
            <a:spLocks/>
          </p:cNvSpPr>
          <p:nvPr/>
        </p:nvSpPr>
        <p:spPr bwMode="black">
          <a:xfrm>
            <a:off x="5745162" y="3262574"/>
            <a:ext cx="5500687" cy="492443"/>
          </a:xfrm>
          <a:prstGeom prst="rect">
            <a:avLst/>
          </a:prstGeom>
        </p:spPr>
        <p:txBody>
          <a:bodyPr vert="horz" wrap="square" lIns="0" tIns="0" rIns="0" bIns="0" rtlCol="0">
            <a:spAutoFit/>
          </a:bodyPr>
          <a:lstStyle>
            <a:lvl1pPr marL="0" indent="0" algn="l" defTabSz="1088231" rtl="0" eaLnBrk="1" latinLnBrk="0" hangingPunct="1">
              <a:spcBef>
                <a:spcPts val="1799"/>
              </a:spcBef>
              <a:buClrTx/>
              <a:buSzPct val="80000"/>
              <a:buFont typeface="72 Brand" panose="02000000000000000000" pitchFamily="2" charset="0"/>
              <a:buChar char="​"/>
              <a:defRPr sz="1799" b="0" i="0" kern="1200">
                <a:solidFill>
                  <a:schemeClr val="tx1"/>
                </a:solidFill>
                <a:latin typeface="72 Brand Book" panose="020B0404030603020204" pitchFamily="34" charset="0"/>
                <a:ea typeface="+mn-ea"/>
                <a:cs typeface="+mn-cs"/>
              </a:defRPr>
            </a:lvl1pPr>
            <a:lvl2pPr marL="201108" indent="-179910" algn="l" defTabSz="1088231" rtl="0" eaLnBrk="1" latinLnBrk="0" hangingPunct="1">
              <a:spcBef>
                <a:spcPts val="900"/>
              </a:spcBef>
              <a:buClr>
                <a:schemeClr val="tx1"/>
              </a:buClr>
              <a:buSzPct val="100000"/>
              <a:buFont typeface="Arial" panose="020B0604020202020204" pitchFamily="34" charset="0"/>
              <a:buChar char="•"/>
              <a:defRPr sz="1799" b="0" i="0" kern="1200">
                <a:solidFill>
                  <a:schemeClr val="tx1"/>
                </a:solidFill>
                <a:latin typeface="72 Brand Book" panose="020B0404030603020204" pitchFamily="34" charset="0"/>
                <a:ea typeface="+mn-ea"/>
                <a:cs typeface="+mn-cs"/>
              </a:defRPr>
            </a:lvl2pPr>
            <a:lvl3pPr marL="383933" indent="-179334" algn="l" defTabSz="1088231" rtl="0" eaLnBrk="1" latinLnBrk="0" hangingPunct="1">
              <a:spcBef>
                <a:spcPts val="600"/>
              </a:spcBef>
              <a:buClr>
                <a:schemeClr val="tx1"/>
              </a:buClr>
              <a:buSzPct val="100000"/>
              <a:buFont typeface="Arial" panose="020B0604020202020204" pitchFamily="34" charset="0"/>
              <a:buChar char="–"/>
              <a:defRPr lang="en-US" sz="1600" b="0" i="0" kern="1200" noProof="0" dirty="0" smtClean="0">
                <a:solidFill>
                  <a:schemeClr val="tx1"/>
                </a:solidFill>
                <a:latin typeface="72 Brand Book" panose="020B0404030603020204" pitchFamily="34" charset="0"/>
                <a:ea typeface="+mn-ea"/>
                <a:cs typeface="+mn-cs"/>
              </a:defRPr>
            </a:lvl3pPr>
            <a:lvl4pPr marL="0" indent="0" algn="l" defTabSz="1088231" rtl="0" eaLnBrk="1" latinLnBrk="0" hangingPunct="1">
              <a:spcBef>
                <a:spcPts val="2099"/>
              </a:spcBef>
              <a:buClr>
                <a:schemeClr val="tx1"/>
              </a:buClr>
              <a:buSzPct val="80000"/>
              <a:buFont typeface="Courier New" panose="02070309020205020404" pitchFamily="49" charset="0"/>
              <a:buNone/>
              <a:defRPr sz="2099" b="0" i="0" kern="1200">
                <a:solidFill>
                  <a:schemeClr val="tx1"/>
                </a:solidFill>
                <a:latin typeface="+mj-lt"/>
                <a:ea typeface="+mn-ea"/>
                <a:cs typeface="+mn-cs"/>
              </a:defRPr>
            </a:lvl4pPr>
            <a:lvl5pPr marL="0" indent="0" algn="l" defTabSz="1088231" rtl="0" eaLnBrk="1" latinLnBrk="0" hangingPunct="1">
              <a:lnSpc>
                <a:spcPct val="110000"/>
              </a:lnSpc>
              <a:spcBef>
                <a:spcPts val="1799"/>
              </a:spcBef>
              <a:spcAft>
                <a:spcPts val="600"/>
              </a:spcAft>
              <a:buClr>
                <a:schemeClr val="tx1"/>
              </a:buClr>
              <a:buSzPct val="100000"/>
              <a:buFont typeface="Symbol" panose="05050102010706020507" pitchFamily="18" charset="2"/>
              <a:buNone/>
              <a:defRPr sz="1999" b="0" i="1" kern="1200" baseline="0">
                <a:solidFill>
                  <a:schemeClr val="tx1"/>
                </a:solidFill>
                <a:latin typeface="72 Brand Book" panose="020B0404030603020204" pitchFamily="34" charset="0"/>
                <a:ea typeface="+mn-ea"/>
                <a:cs typeface="+mn-cs"/>
              </a:defRPr>
            </a:lvl5pPr>
            <a:lvl6pPr marL="0" indent="0" algn="l" defTabSz="1088231" rtl="0" eaLnBrk="1" latinLnBrk="0" hangingPunct="1">
              <a:spcBef>
                <a:spcPts val="0"/>
              </a:spcBef>
              <a:spcAft>
                <a:spcPts val="1600"/>
              </a:spcAft>
              <a:buFont typeface="Arial" pitchFamily="34" charset="0"/>
              <a:buNone/>
              <a:defRPr sz="1300"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r>
              <a:rPr lang="en-US" sz="1600" dirty="0"/>
              <a:t>Enter your search criteria, such as the pick up and drop off locations, dates, and times, and then select </a:t>
            </a:r>
            <a:r>
              <a:rPr lang="en-US" sz="1600" dirty="0">
                <a:latin typeface="+mj-lt"/>
              </a:rPr>
              <a:t>Search</a:t>
            </a:r>
            <a:r>
              <a:rPr lang="en-US" sz="1600" dirty="0"/>
              <a:t>.</a:t>
            </a:r>
          </a:p>
        </p:txBody>
      </p:sp>
      <p:sp>
        <p:nvSpPr>
          <p:cNvPr id="27" name="Content Placeholder 17">
            <a:extLst>
              <a:ext uri="{FF2B5EF4-FFF2-40B4-BE49-F238E27FC236}">
                <a16:creationId xmlns:a16="http://schemas.microsoft.com/office/drawing/2014/main" id="{BC8F5DD2-A361-5157-9AD3-718682A7DFA4}"/>
              </a:ext>
            </a:extLst>
          </p:cNvPr>
          <p:cNvSpPr txBox="1">
            <a:spLocks/>
          </p:cNvSpPr>
          <p:nvPr/>
        </p:nvSpPr>
        <p:spPr bwMode="black">
          <a:xfrm>
            <a:off x="5745162" y="4413063"/>
            <a:ext cx="5500687" cy="625684"/>
          </a:xfrm>
          <a:prstGeom prst="rect">
            <a:avLst/>
          </a:prstGeom>
        </p:spPr>
        <p:txBody>
          <a:bodyPr vert="horz" wrap="square" lIns="0" tIns="0" rIns="0" bIns="0" rtlCol="0">
            <a:spAutoFit/>
          </a:bodyPr>
          <a:lstStyle>
            <a:lvl1pPr marL="0" indent="0" algn="l" defTabSz="1088231" rtl="0" eaLnBrk="1" latinLnBrk="0" hangingPunct="1">
              <a:spcBef>
                <a:spcPts val="1799"/>
              </a:spcBef>
              <a:buClrTx/>
              <a:buSzPct val="80000"/>
              <a:buFont typeface="72 Brand" panose="02000000000000000000" pitchFamily="2" charset="0"/>
              <a:buChar char="​"/>
              <a:defRPr sz="1799" b="0" i="0" kern="1200">
                <a:solidFill>
                  <a:schemeClr val="tx1"/>
                </a:solidFill>
                <a:latin typeface="72 Brand Book" panose="020B0404030603020204" pitchFamily="34" charset="0"/>
                <a:ea typeface="+mn-ea"/>
                <a:cs typeface="+mn-cs"/>
              </a:defRPr>
            </a:lvl1pPr>
            <a:lvl2pPr marL="201108" indent="-179910" algn="l" defTabSz="1088231" rtl="0" eaLnBrk="1" latinLnBrk="0" hangingPunct="1">
              <a:spcBef>
                <a:spcPts val="900"/>
              </a:spcBef>
              <a:buClr>
                <a:schemeClr val="tx1"/>
              </a:buClr>
              <a:buSzPct val="100000"/>
              <a:buFont typeface="Arial" panose="020B0604020202020204" pitchFamily="34" charset="0"/>
              <a:buChar char="•"/>
              <a:defRPr sz="1799" b="0" i="0" kern="1200">
                <a:solidFill>
                  <a:schemeClr val="tx1"/>
                </a:solidFill>
                <a:latin typeface="72 Brand Book" panose="020B0404030603020204" pitchFamily="34" charset="0"/>
                <a:ea typeface="+mn-ea"/>
                <a:cs typeface="+mn-cs"/>
              </a:defRPr>
            </a:lvl2pPr>
            <a:lvl3pPr marL="383933" indent="-179334" algn="l" defTabSz="1088231" rtl="0" eaLnBrk="1" latinLnBrk="0" hangingPunct="1">
              <a:spcBef>
                <a:spcPts val="600"/>
              </a:spcBef>
              <a:buClr>
                <a:schemeClr val="tx1"/>
              </a:buClr>
              <a:buSzPct val="100000"/>
              <a:buFont typeface="Arial" panose="020B0604020202020204" pitchFamily="34" charset="0"/>
              <a:buChar char="–"/>
              <a:defRPr lang="en-US" sz="1600" b="0" i="0" kern="1200" noProof="0" dirty="0" smtClean="0">
                <a:solidFill>
                  <a:schemeClr val="tx1"/>
                </a:solidFill>
                <a:latin typeface="72 Brand Book" panose="020B0404030603020204" pitchFamily="34" charset="0"/>
                <a:ea typeface="+mn-ea"/>
                <a:cs typeface="+mn-cs"/>
              </a:defRPr>
            </a:lvl3pPr>
            <a:lvl4pPr marL="0" indent="0" algn="l" defTabSz="1088231" rtl="0" eaLnBrk="1" latinLnBrk="0" hangingPunct="1">
              <a:spcBef>
                <a:spcPts val="2099"/>
              </a:spcBef>
              <a:buClr>
                <a:schemeClr val="tx1"/>
              </a:buClr>
              <a:buSzPct val="80000"/>
              <a:buFont typeface="Courier New" panose="02070309020205020404" pitchFamily="49" charset="0"/>
              <a:buNone/>
              <a:defRPr sz="2099" b="0" i="0" kern="1200">
                <a:solidFill>
                  <a:schemeClr val="tx1"/>
                </a:solidFill>
                <a:latin typeface="+mj-lt"/>
                <a:ea typeface="+mn-ea"/>
                <a:cs typeface="+mn-cs"/>
              </a:defRPr>
            </a:lvl4pPr>
            <a:lvl5pPr marL="0" indent="0" algn="l" defTabSz="1088231" rtl="0" eaLnBrk="1" latinLnBrk="0" hangingPunct="1">
              <a:lnSpc>
                <a:spcPct val="110000"/>
              </a:lnSpc>
              <a:spcBef>
                <a:spcPts val="1799"/>
              </a:spcBef>
              <a:spcAft>
                <a:spcPts val="600"/>
              </a:spcAft>
              <a:buClr>
                <a:schemeClr val="tx1"/>
              </a:buClr>
              <a:buSzPct val="100000"/>
              <a:buFont typeface="Symbol" panose="05050102010706020507" pitchFamily="18" charset="2"/>
              <a:buNone/>
              <a:defRPr sz="1999" b="0" i="1" kern="1200" baseline="0">
                <a:solidFill>
                  <a:schemeClr val="tx1"/>
                </a:solidFill>
                <a:latin typeface="72 Brand Book" panose="020B0404030603020204" pitchFamily="34" charset="0"/>
                <a:ea typeface="+mn-ea"/>
                <a:cs typeface="+mn-cs"/>
              </a:defRPr>
            </a:lvl5pPr>
            <a:lvl6pPr marL="0" indent="0" algn="l" defTabSz="1088231" rtl="0" eaLnBrk="1" latinLnBrk="0" hangingPunct="1">
              <a:spcBef>
                <a:spcPts val="0"/>
              </a:spcBef>
              <a:spcAft>
                <a:spcPts val="1600"/>
              </a:spcAft>
              <a:buFont typeface="Arial" pitchFamily="34" charset="0"/>
              <a:buNone/>
              <a:defRPr sz="1300"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r>
              <a:rPr lang="en-US" dirty="0"/>
              <a:t>For Delivery &amp; Collection*  refer to slide 9</a:t>
            </a:r>
          </a:p>
          <a:p>
            <a:pPr>
              <a:spcBef>
                <a:spcPts val="800"/>
              </a:spcBef>
            </a:pPr>
            <a:r>
              <a:rPr lang="en-US" sz="1600" i="1" dirty="0"/>
              <a:t>*Applicable to EMEA travelers only</a:t>
            </a:r>
          </a:p>
        </p:txBody>
      </p:sp>
      <p:sp>
        <p:nvSpPr>
          <p:cNvPr id="31" name="Rectangle 30">
            <a:extLst>
              <a:ext uri="{FF2B5EF4-FFF2-40B4-BE49-F238E27FC236}">
                <a16:creationId xmlns:a16="http://schemas.microsoft.com/office/drawing/2014/main" id="{385B4E2C-E5DF-CCAD-1480-D674092FF728}"/>
              </a:ext>
            </a:extLst>
          </p:cNvPr>
          <p:cNvSpPr/>
          <p:nvPr/>
        </p:nvSpPr>
        <p:spPr bwMode="gray">
          <a:xfrm>
            <a:off x="1808252" y="807804"/>
            <a:ext cx="544531" cy="544531"/>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sp>
        <p:nvSpPr>
          <p:cNvPr id="33" name="Rectangle 32">
            <a:extLst>
              <a:ext uri="{FF2B5EF4-FFF2-40B4-BE49-F238E27FC236}">
                <a16:creationId xmlns:a16="http://schemas.microsoft.com/office/drawing/2014/main" id="{DBF95CD0-93D9-533A-4F37-E99196E65D55}"/>
              </a:ext>
            </a:extLst>
          </p:cNvPr>
          <p:cNvSpPr/>
          <p:nvPr/>
        </p:nvSpPr>
        <p:spPr bwMode="gray">
          <a:xfrm>
            <a:off x="1397202" y="2489200"/>
            <a:ext cx="2681637" cy="3560996"/>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cxnSp>
        <p:nvCxnSpPr>
          <p:cNvPr id="35" name="Elbow Connector 34">
            <a:extLst>
              <a:ext uri="{FF2B5EF4-FFF2-40B4-BE49-F238E27FC236}">
                <a16:creationId xmlns:a16="http://schemas.microsoft.com/office/drawing/2014/main" id="{60275234-D8E7-C500-7778-51F6E51E6029}"/>
              </a:ext>
            </a:extLst>
          </p:cNvPr>
          <p:cNvCxnSpPr>
            <a:stCxn id="22" idx="2"/>
          </p:cNvCxnSpPr>
          <p:nvPr/>
        </p:nvCxnSpPr>
        <p:spPr>
          <a:xfrm rot="10800000">
            <a:off x="2352783" y="1080070"/>
            <a:ext cx="2755792" cy="1565524"/>
          </a:xfrm>
          <a:prstGeom prst="bentConnector3">
            <a:avLst>
              <a:gd name="adj1" fmla="val 18662"/>
            </a:avLst>
          </a:prstGeom>
          <a:ln w="25400">
            <a:solidFill>
              <a:srgbClr val="2CE0B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Elbow Connector 35">
            <a:extLst>
              <a:ext uri="{FF2B5EF4-FFF2-40B4-BE49-F238E27FC236}">
                <a16:creationId xmlns:a16="http://schemas.microsoft.com/office/drawing/2014/main" id="{F8B5E9E5-81E6-F9C7-1D9C-0A3D5B9FDA7B}"/>
              </a:ext>
            </a:extLst>
          </p:cNvPr>
          <p:cNvCxnSpPr>
            <a:cxnSpLocks/>
            <a:stCxn id="23" idx="2"/>
            <a:endCxn id="33" idx="3"/>
          </p:cNvCxnSpPr>
          <p:nvPr/>
        </p:nvCxnSpPr>
        <p:spPr>
          <a:xfrm rot="10800000" flipV="1">
            <a:off x="4078839" y="3539446"/>
            <a:ext cx="1029736" cy="730252"/>
          </a:xfrm>
          <a:prstGeom prst="bentConnector3">
            <a:avLst/>
          </a:prstGeom>
          <a:ln w="25400">
            <a:solidFill>
              <a:srgbClr val="2CE0B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2427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32" descr="A screenshot of a search engine&#10;&#10;Description automatically generated">
            <a:extLst>
              <a:ext uri="{FF2B5EF4-FFF2-40B4-BE49-F238E27FC236}">
                <a16:creationId xmlns:a16="http://schemas.microsoft.com/office/drawing/2014/main" id="{8A81130F-80FA-371C-784B-6EC1FD48D1D6}"/>
              </a:ext>
            </a:extLst>
          </p:cNvPr>
          <p:cNvPicPr>
            <a:picLocks noGrp="1" noChangeAspect="1"/>
          </p:cNvPicPr>
          <p:nvPr>
            <p:ph type="pic" sz="quarter" idx="12"/>
          </p:nvPr>
        </p:nvPicPr>
        <p:blipFill>
          <a:blip r:embed="rId2"/>
          <a:srcRect l="37" r="37"/>
          <a:stretch>
            <a:fillRect/>
          </a:stretch>
        </p:blipFill>
        <p:spPr/>
      </p:pic>
      <p:sp>
        <p:nvSpPr>
          <p:cNvPr id="6" name="Title 5">
            <a:extLst>
              <a:ext uri="{FF2B5EF4-FFF2-40B4-BE49-F238E27FC236}">
                <a16:creationId xmlns:a16="http://schemas.microsoft.com/office/drawing/2014/main" id="{388D0F99-2987-A375-7EBA-FED61C52609D}"/>
              </a:ext>
            </a:extLst>
          </p:cNvPr>
          <p:cNvSpPr>
            <a:spLocks noGrp="1"/>
          </p:cNvSpPr>
          <p:nvPr>
            <p:ph type="title"/>
          </p:nvPr>
        </p:nvSpPr>
        <p:spPr/>
        <p:txBody>
          <a:bodyPr/>
          <a:lstStyle/>
          <a:p>
            <a:r>
              <a:rPr lang="en-US" dirty="0"/>
              <a:t>Booking a Rental Car</a:t>
            </a:r>
          </a:p>
        </p:txBody>
      </p:sp>
      <p:sp>
        <p:nvSpPr>
          <p:cNvPr id="8" name="Content Placeholder 17">
            <a:extLst>
              <a:ext uri="{FF2B5EF4-FFF2-40B4-BE49-F238E27FC236}">
                <a16:creationId xmlns:a16="http://schemas.microsoft.com/office/drawing/2014/main" id="{7E590FA3-E73B-E2F1-9FE6-296AFE47C84D}"/>
              </a:ext>
            </a:extLst>
          </p:cNvPr>
          <p:cNvSpPr txBox="1">
            <a:spLocks/>
          </p:cNvSpPr>
          <p:nvPr/>
        </p:nvSpPr>
        <p:spPr bwMode="black">
          <a:xfrm>
            <a:off x="8342569" y="1820867"/>
            <a:ext cx="3211175" cy="2693045"/>
          </a:xfrm>
          <a:prstGeom prst="rect">
            <a:avLst/>
          </a:prstGeom>
        </p:spPr>
        <p:txBody>
          <a:bodyPr vert="horz" wrap="square" lIns="0" tIns="0" rIns="0" bIns="0" rtlCol="0">
            <a:spAutoFit/>
          </a:bodyPr>
          <a:lstStyle>
            <a:lvl1pPr marL="0" indent="0" algn="l" defTabSz="1088231" rtl="0" eaLnBrk="1" latinLnBrk="0" hangingPunct="1">
              <a:spcBef>
                <a:spcPts val="1799"/>
              </a:spcBef>
              <a:buClrTx/>
              <a:buSzPct val="80000"/>
              <a:buFont typeface="72 Brand" panose="02000000000000000000" pitchFamily="2" charset="0"/>
              <a:buChar char="​"/>
              <a:defRPr sz="1799" b="0" i="0" kern="1200">
                <a:solidFill>
                  <a:schemeClr val="tx1"/>
                </a:solidFill>
                <a:latin typeface="72 Brand Book" panose="020B0404030603020204" pitchFamily="34" charset="0"/>
                <a:ea typeface="+mn-ea"/>
                <a:cs typeface="+mn-cs"/>
              </a:defRPr>
            </a:lvl1pPr>
            <a:lvl2pPr marL="201108" indent="-179910" algn="l" defTabSz="1088231" rtl="0" eaLnBrk="1" latinLnBrk="0" hangingPunct="1">
              <a:spcBef>
                <a:spcPts val="900"/>
              </a:spcBef>
              <a:buClr>
                <a:schemeClr val="tx1"/>
              </a:buClr>
              <a:buSzPct val="100000"/>
              <a:buFont typeface="Arial" panose="020B0604020202020204" pitchFamily="34" charset="0"/>
              <a:buChar char="•"/>
              <a:defRPr sz="1799" b="0" i="0" kern="1200">
                <a:solidFill>
                  <a:schemeClr val="tx1"/>
                </a:solidFill>
                <a:latin typeface="72 Brand Book" panose="020B0404030603020204" pitchFamily="34" charset="0"/>
                <a:ea typeface="+mn-ea"/>
                <a:cs typeface="+mn-cs"/>
              </a:defRPr>
            </a:lvl2pPr>
            <a:lvl3pPr marL="383933" indent="-179334" algn="l" defTabSz="1088231" rtl="0" eaLnBrk="1" latinLnBrk="0" hangingPunct="1">
              <a:spcBef>
                <a:spcPts val="600"/>
              </a:spcBef>
              <a:buClr>
                <a:schemeClr val="tx1"/>
              </a:buClr>
              <a:buSzPct val="100000"/>
              <a:buFont typeface="Arial" panose="020B0604020202020204" pitchFamily="34" charset="0"/>
              <a:buChar char="–"/>
              <a:defRPr lang="en-US" sz="1600" b="0" i="0" kern="1200" noProof="0" dirty="0" smtClean="0">
                <a:solidFill>
                  <a:schemeClr val="tx1"/>
                </a:solidFill>
                <a:latin typeface="72 Brand Book" panose="020B0404030603020204" pitchFamily="34" charset="0"/>
                <a:ea typeface="+mn-ea"/>
                <a:cs typeface="+mn-cs"/>
              </a:defRPr>
            </a:lvl3pPr>
            <a:lvl4pPr marL="0" indent="0" algn="l" defTabSz="1088231" rtl="0" eaLnBrk="1" latinLnBrk="0" hangingPunct="1">
              <a:spcBef>
                <a:spcPts val="2099"/>
              </a:spcBef>
              <a:buClr>
                <a:schemeClr val="tx1"/>
              </a:buClr>
              <a:buSzPct val="80000"/>
              <a:buFont typeface="Courier New" panose="02070309020205020404" pitchFamily="49" charset="0"/>
              <a:buNone/>
              <a:defRPr sz="2099" b="0" i="0" kern="1200">
                <a:solidFill>
                  <a:schemeClr val="tx1"/>
                </a:solidFill>
                <a:latin typeface="+mj-lt"/>
                <a:ea typeface="+mn-ea"/>
                <a:cs typeface="+mn-cs"/>
              </a:defRPr>
            </a:lvl4pPr>
            <a:lvl5pPr marL="0" indent="0" algn="l" defTabSz="1088231" rtl="0" eaLnBrk="1" latinLnBrk="0" hangingPunct="1">
              <a:lnSpc>
                <a:spcPct val="110000"/>
              </a:lnSpc>
              <a:spcBef>
                <a:spcPts val="1799"/>
              </a:spcBef>
              <a:spcAft>
                <a:spcPts val="600"/>
              </a:spcAft>
              <a:buClr>
                <a:schemeClr val="tx1"/>
              </a:buClr>
              <a:buSzPct val="100000"/>
              <a:buFont typeface="Symbol" panose="05050102010706020507" pitchFamily="18" charset="2"/>
              <a:buNone/>
              <a:defRPr sz="1999" b="0" i="1" kern="1200" baseline="0">
                <a:solidFill>
                  <a:schemeClr val="tx1"/>
                </a:solidFill>
                <a:latin typeface="72 Brand Book" panose="020B0404030603020204" pitchFamily="34" charset="0"/>
                <a:ea typeface="+mn-ea"/>
                <a:cs typeface="+mn-cs"/>
              </a:defRPr>
            </a:lvl5pPr>
            <a:lvl6pPr marL="0" indent="0" algn="l" defTabSz="1088231" rtl="0" eaLnBrk="1" latinLnBrk="0" hangingPunct="1">
              <a:spcBef>
                <a:spcPts val="0"/>
              </a:spcBef>
              <a:spcAft>
                <a:spcPts val="1600"/>
              </a:spcAft>
              <a:buFont typeface="Arial" pitchFamily="34" charset="0"/>
              <a:buNone/>
              <a:defRPr sz="1300"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r>
              <a:rPr lang="en-US" sz="1600" dirty="0"/>
              <a:t>On the </a:t>
            </a:r>
            <a:r>
              <a:rPr lang="en-US" sz="1600" dirty="0">
                <a:latin typeface="+mj-lt"/>
              </a:rPr>
              <a:t>Rental Cars </a:t>
            </a:r>
            <a:r>
              <a:rPr lang="en-US" sz="1600" dirty="0"/>
              <a:t>results page, you can filter the results by Category, Type, Rental Company, or Specifications (e.g. Electric Cars). You can also sort by distance, Total Cost and other Categories or view the results located on a Google map.</a:t>
            </a:r>
          </a:p>
          <a:p>
            <a:r>
              <a:rPr lang="en-US" sz="1600" dirty="0"/>
              <a:t>To modify the search query, you can select </a:t>
            </a:r>
            <a:r>
              <a:rPr lang="en-US" sz="1600" dirty="0">
                <a:latin typeface="+mj-lt"/>
              </a:rPr>
              <a:t>Edit Search</a:t>
            </a:r>
            <a:r>
              <a:rPr lang="en-US" sz="1600" dirty="0"/>
              <a:t>.</a:t>
            </a:r>
          </a:p>
        </p:txBody>
      </p:sp>
      <p:sp>
        <p:nvSpPr>
          <p:cNvPr id="9" name="Oval 8">
            <a:extLst>
              <a:ext uri="{FF2B5EF4-FFF2-40B4-BE49-F238E27FC236}">
                <a16:creationId xmlns:a16="http://schemas.microsoft.com/office/drawing/2014/main" id="{2B537E98-4E79-3F32-A861-07478EB80796}"/>
              </a:ext>
            </a:extLst>
          </p:cNvPr>
          <p:cNvSpPr/>
          <p:nvPr/>
        </p:nvSpPr>
        <p:spPr bwMode="gray">
          <a:xfrm>
            <a:off x="7779854" y="1850492"/>
            <a:ext cx="462337" cy="462337"/>
          </a:xfrm>
          <a:prstGeom prst="ellipse">
            <a:avLst/>
          </a:prstGeom>
          <a:solidFill>
            <a:srgbClr val="0070F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rPr>
              <a:t>3</a:t>
            </a:r>
          </a:p>
        </p:txBody>
      </p:sp>
      <p:cxnSp>
        <p:nvCxnSpPr>
          <p:cNvPr id="11" name="Elbow Connector 10">
            <a:extLst>
              <a:ext uri="{FF2B5EF4-FFF2-40B4-BE49-F238E27FC236}">
                <a16:creationId xmlns:a16="http://schemas.microsoft.com/office/drawing/2014/main" id="{12B8D916-A65E-0405-DF37-1177642C7219}"/>
              </a:ext>
            </a:extLst>
          </p:cNvPr>
          <p:cNvCxnSpPr>
            <a:cxnSpLocks/>
            <a:stCxn id="9" idx="2"/>
          </p:cNvCxnSpPr>
          <p:nvPr/>
        </p:nvCxnSpPr>
        <p:spPr>
          <a:xfrm rot="10800000" flipV="1">
            <a:off x="6698750" y="2081660"/>
            <a:ext cx="1081104" cy="1059445"/>
          </a:xfrm>
          <a:prstGeom prst="bentConnector3">
            <a:avLst>
              <a:gd name="adj1" fmla="val 28142"/>
            </a:avLst>
          </a:prstGeom>
          <a:ln w="25400">
            <a:solidFill>
              <a:srgbClr val="2CE0B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Content Placeholder 17">
            <a:extLst>
              <a:ext uri="{FF2B5EF4-FFF2-40B4-BE49-F238E27FC236}">
                <a16:creationId xmlns:a16="http://schemas.microsoft.com/office/drawing/2014/main" id="{F554CC70-2DFA-6DD4-EB73-FE4506B81B9D}"/>
              </a:ext>
            </a:extLst>
          </p:cNvPr>
          <p:cNvSpPr txBox="1">
            <a:spLocks/>
          </p:cNvSpPr>
          <p:nvPr/>
        </p:nvSpPr>
        <p:spPr bwMode="black">
          <a:xfrm>
            <a:off x="8342569" y="5035013"/>
            <a:ext cx="3211175" cy="738664"/>
          </a:xfrm>
          <a:prstGeom prst="rect">
            <a:avLst/>
          </a:prstGeom>
        </p:spPr>
        <p:txBody>
          <a:bodyPr vert="horz" wrap="square" lIns="0" tIns="0" rIns="0" bIns="0" rtlCol="0">
            <a:spAutoFit/>
          </a:bodyPr>
          <a:lstStyle>
            <a:lvl1pPr marL="0" indent="0" algn="l" defTabSz="1088231" rtl="0" eaLnBrk="1" latinLnBrk="0" hangingPunct="1">
              <a:spcBef>
                <a:spcPts val="1799"/>
              </a:spcBef>
              <a:buClrTx/>
              <a:buSzPct val="80000"/>
              <a:buFont typeface="72 Brand" panose="02000000000000000000" pitchFamily="2" charset="0"/>
              <a:buChar char="​"/>
              <a:defRPr sz="1799" b="0" i="0" kern="1200">
                <a:solidFill>
                  <a:schemeClr val="tx1"/>
                </a:solidFill>
                <a:latin typeface="72 Brand Book" panose="020B0404030603020204" pitchFamily="34" charset="0"/>
                <a:ea typeface="+mn-ea"/>
                <a:cs typeface="+mn-cs"/>
              </a:defRPr>
            </a:lvl1pPr>
            <a:lvl2pPr marL="201108" indent="-179910" algn="l" defTabSz="1088231" rtl="0" eaLnBrk="1" latinLnBrk="0" hangingPunct="1">
              <a:spcBef>
                <a:spcPts val="900"/>
              </a:spcBef>
              <a:buClr>
                <a:schemeClr val="tx1"/>
              </a:buClr>
              <a:buSzPct val="100000"/>
              <a:buFont typeface="Arial" panose="020B0604020202020204" pitchFamily="34" charset="0"/>
              <a:buChar char="•"/>
              <a:defRPr sz="1799" b="0" i="0" kern="1200">
                <a:solidFill>
                  <a:schemeClr val="tx1"/>
                </a:solidFill>
                <a:latin typeface="72 Brand Book" panose="020B0404030603020204" pitchFamily="34" charset="0"/>
                <a:ea typeface="+mn-ea"/>
                <a:cs typeface="+mn-cs"/>
              </a:defRPr>
            </a:lvl2pPr>
            <a:lvl3pPr marL="383933" indent="-179334" algn="l" defTabSz="1088231" rtl="0" eaLnBrk="1" latinLnBrk="0" hangingPunct="1">
              <a:spcBef>
                <a:spcPts val="600"/>
              </a:spcBef>
              <a:buClr>
                <a:schemeClr val="tx1"/>
              </a:buClr>
              <a:buSzPct val="100000"/>
              <a:buFont typeface="Arial" panose="020B0604020202020204" pitchFamily="34" charset="0"/>
              <a:buChar char="–"/>
              <a:defRPr lang="en-US" sz="1600" b="0" i="0" kern="1200" noProof="0" dirty="0" smtClean="0">
                <a:solidFill>
                  <a:schemeClr val="tx1"/>
                </a:solidFill>
                <a:latin typeface="72 Brand Book" panose="020B0404030603020204" pitchFamily="34" charset="0"/>
                <a:ea typeface="+mn-ea"/>
                <a:cs typeface="+mn-cs"/>
              </a:defRPr>
            </a:lvl3pPr>
            <a:lvl4pPr marL="0" indent="0" algn="l" defTabSz="1088231" rtl="0" eaLnBrk="1" latinLnBrk="0" hangingPunct="1">
              <a:spcBef>
                <a:spcPts val="2099"/>
              </a:spcBef>
              <a:buClr>
                <a:schemeClr val="tx1"/>
              </a:buClr>
              <a:buSzPct val="80000"/>
              <a:buFont typeface="Courier New" panose="02070309020205020404" pitchFamily="49" charset="0"/>
              <a:buNone/>
              <a:defRPr sz="2099" b="0" i="0" kern="1200">
                <a:solidFill>
                  <a:schemeClr val="tx1"/>
                </a:solidFill>
                <a:latin typeface="+mj-lt"/>
                <a:ea typeface="+mn-ea"/>
                <a:cs typeface="+mn-cs"/>
              </a:defRPr>
            </a:lvl4pPr>
            <a:lvl5pPr marL="0" indent="0" algn="l" defTabSz="1088231" rtl="0" eaLnBrk="1" latinLnBrk="0" hangingPunct="1">
              <a:lnSpc>
                <a:spcPct val="110000"/>
              </a:lnSpc>
              <a:spcBef>
                <a:spcPts val="1799"/>
              </a:spcBef>
              <a:spcAft>
                <a:spcPts val="600"/>
              </a:spcAft>
              <a:buClr>
                <a:schemeClr val="tx1"/>
              </a:buClr>
              <a:buSzPct val="100000"/>
              <a:buFont typeface="Symbol" panose="05050102010706020507" pitchFamily="18" charset="2"/>
              <a:buNone/>
              <a:defRPr sz="1999" b="0" i="1" kern="1200" baseline="0">
                <a:solidFill>
                  <a:schemeClr val="tx1"/>
                </a:solidFill>
                <a:latin typeface="72 Brand Book" panose="020B0404030603020204" pitchFamily="34" charset="0"/>
                <a:ea typeface="+mn-ea"/>
                <a:cs typeface="+mn-cs"/>
              </a:defRPr>
            </a:lvl5pPr>
            <a:lvl6pPr marL="0" indent="0" algn="l" defTabSz="1088231" rtl="0" eaLnBrk="1" latinLnBrk="0" hangingPunct="1">
              <a:spcBef>
                <a:spcPts val="0"/>
              </a:spcBef>
              <a:spcAft>
                <a:spcPts val="1600"/>
              </a:spcAft>
              <a:buFont typeface="Arial" pitchFamily="34" charset="0"/>
              <a:buNone/>
              <a:defRPr sz="1300"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r>
              <a:rPr lang="en-US" sz="1600" dirty="0"/>
              <a:t>To continue with the booking process, select a car from the available results.</a:t>
            </a:r>
          </a:p>
        </p:txBody>
      </p:sp>
      <p:sp>
        <p:nvSpPr>
          <p:cNvPr id="16" name="Oval 15">
            <a:extLst>
              <a:ext uri="{FF2B5EF4-FFF2-40B4-BE49-F238E27FC236}">
                <a16:creationId xmlns:a16="http://schemas.microsoft.com/office/drawing/2014/main" id="{2C7DCA51-E5CA-036D-2FEF-911AB876D0C6}"/>
              </a:ext>
            </a:extLst>
          </p:cNvPr>
          <p:cNvSpPr/>
          <p:nvPr/>
        </p:nvSpPr>
        <p:spPr bwMode="gray">
          <a:xfrm>
            <a:off x="7779854" y="5064638"/>
            <a:ext cx="462337" cy="462337"/>
          </a:xfrm>
          <a:prstGeom prst="ellipse">
            <a:avLst/>
          </a:prstGeom>
          <a:solidFill>
            <a:srgbClr val="0070F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rPr>
              <a:t>4</a:t>
            </a:r>
          </a:p>
        </p:txBody>
      </p:sp>
      <p:sp>
        <p:nvSpPr>
          <p:cNvPr id="21" name="Rectangle 20">
            <a:extLst>
              <a:ext uri="{FF2B5EF4-FFF2-40B4-BE49-F238E27FC236}">
                <a16:creationId xmlns:a16="http://schemas.microsoft.com/office/drawing/2014/main" id="{40A9546C-62C8-A1A6-F843-886D09202A90}"/>
              </a:ext>
            </a:extLst>
          </p:cNvPr>
          <p:cNvSpPr/>
          <p:nvPr/>
        </p:nvSpPr>
        <p:spPr bwMode="gray">
          <a:xfrm>
            <a:off x="979415" y="2852929"/>
            <a:ext cx="5719335" cy="426878"/>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sp>
        <p:nvSpPr>
          <p:cNvPr id="36" name="Rectangle 35">
            <a:extLst>
              <a:ext uri="{FF2B5EF4-FFF2-40B4-BE49-F238E27FC236}">
                <a16:creationId xmlns:a16="http://schemas.microsoft.com/office/drawing/2014/main" id="{42B5C399-CFB1-BAC9-E699-A7112BFFF032}"/>
              </a:ext>
            </a:extLst>
          </p:cNvPr>
          <p:cNvSpPr/>
          <p:nvPr/>
        </p:nvSpPr>
        <p:spPr bwMode="gray">
          <a:xfrm>
            <a:off x="5965980" y="2177527"/>
            <a:ext cx="732770" cy="277401"/>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cxnSp>
        <p:nvCxnSpPr>
          <p:cNvPr id="37" name="Elbow Connector 36">
            <a:extLst>
              <a:ext uri="{FF2B5EF4-FFF2-40B4-BE49-F238E27FC236}">
                <a16:creationId xmlns:a16="http://schemas.microsoft.com/office/drawing/2014/main" id="{5D8B33A5-46CE-F310-5ED4-12E8880FACF1}"/>
              </a:ext>
            </a:extLst>
          </p:cNvPr>
          <p:cNvCxnSpPr>
            <a:cxnSpLocks/>
            <a:stCxn id="42" idx="2"/>
            <a:endCxn id="36" idx="3"/>
          </p:cNvCxnSpPr>
          <p:nvPr/>
        </p:nvCxnSpPr>
        <p:spPr>
          <a:xfrm rot="10800000">
            <a:off x="6698750" y="2316228"/>
            <a:ext cx="1342764" cy="1838330"/>
          </a:xfrm>
          <a:prstGeom prst="bentConnector3">
            <a:avLst>
              <a:gd name="adj1" fmla="val 50000"/>
            </a:avLst>
          </a:prstGeom>
          <a:ln w="25400">
            <a:solidFill>
              <a:srgbClr val="2CE0B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4F8F8DEF-8AC0-CE9B-07D7-1751D92AB78E}"/>
              </a:ext>
            </a:extLst>
          </p:cNvPr>
          <p:cNvSpPr/>
          <p:nvPr/>
        </p:nvSpPr>
        <p:spPr bwMode="gray">
          <a:xfrm>
            <a:off x="8041514" y="4031121"/>
            <a:ext cx="246873" cy="246873"/>
          </a:xfrm>
          <a:prstGeom prst="ellipse">
            <a:avLst/>
          </a:prstGeom>
          <a:solidFill>
            <a:srgbClr val="0070F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endParaRPr>
          </a:p>
        </p:txBody>
      </p:sp>
      <p:sp>
        <p:nvSpPr>
          <p:cNvPr id="45" name="Rectangle 44">
            <a:extLst>
              <a:ext uri="{FF2B5EF4-FFF2-40B4-BE49-F238E27FC236}">
                <a16:creationId xmlns:a16="http://schemas.microsoft.com/office/drawing/2014/main" id="{BD6F4FCA-EB0A-ABF0-87E8-BDDBAD1738FC}"/>
              </a:ext>
            </a:extLst>
          </p:cNvPr>
          <p:cNvSpPr/>
          <p:nvPr/>
        </p:nvSpPr>
        <p:spPr bwMode="gray">
          <a:xfrm>
            <a:off x="6096000" y="4274893"/>
            <a:ext cx="541393" cy="347908"/>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cxnSp>
        <p:nvCxnSpPr>
          <p:cNvPr id="46" name="Elbow Connector 45">
            <a:extLst>
              <a:ext uri="{FF2B5EF4-FFF2-40B4-BE49-F238E27FC236}">
                <a16:creationId xmlns:a16="http://schemas.microsoft.com/office/drawing/2014/main" id="{2DB61DE2-071A-EA8F-2EE0-11C4F716926A}"/>
              </a:ext>
            </a:extLst>
          </p:cNvPr>
          <p:cNvCxnSpPr>
            <a:cxnSpLocks/>
            <a:stCxn id="16" idx="2"/>
            <a:endCxn id="45" idx="3"/>
          </p:cNvCxnSpPr>
          <p:nvPr/>
        </p:nvCxnSpPr>
        <p:spPr>
          <a:xfrm rot="10800000">
            <a:off x="6637394" y="4448847"/>
            <a:ext cx="1142461" cy="846960"/>
          </a:xfrm>
          <a:prstGeom prst="bentConnector3">
            <a:avLst>
              <a:gd name="adj1" fmla="val 32214"/>
            </a:avLst>
          </a:prstGeom>
          <a:ln w="25400">
            <a:solidFill>
              <a:srgbClr val="2CE0B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F49EF06D-45EF-4B49-2318-D98687D16D45}"/>
              </a:ext>
            </a:extLst>
          </p:cNvPr>
          <p:cNvSpPr/>
          <p:nvPr/>
        </p:nvSpPr>
        <p:spPr bwMode="gray">
          <a:xfrm>
            <a:off x="6096000" y="5367093"/>
            <a:ext cx="541393" cy="347908"/>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cxnSp>
        <p:nvCxnSpPr>
          <p:cNvPr id="54" name="Elbow Connector 53">
            <a:extLst>
              <a:ext uri="{FF2B5EF4-FFF2-40B4-BE49-F238E27FC236}">
                <a16:creationId xmlns:a16="http://schemas.microsoft.com/office/drawing/2014/main" id="{5D461D3A-11DE-1D88-D3CA-6F9A30A749F4}"/>
              </a:ext>
            </a:extLst>
          </p:cNvPr>
          <p:cNvCxnSpPr>
            <a:cxnSpLocks/>
            <a:stCxn id="16" idx="2"/>
            <a:endCxn id="53" idx="3"/>
          </p:cNvCxnSpPr>
          <p:nvPr/>
        </p:nvCxnSpPr>
        <p:spPr>
          <a:xfrm rot="10800000" flipV="1">
            <a:off x="6637394" y="5295807"/>
            <a:ext cx="1142461" cy="245240"/>
          </a:xfrm>
          <a:prstGeom prst="bentConnector3">
            <a:avLst>
              <a:gd name="adj1" fmla="val 32214"/>
            </a:avLst>
          </a:prstGeom>
          <a:ln w="25400">
            <a:solidFill>
              <a:srgbClr val="2CE0B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5549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8F8DC598-4F12-B9A1-D75D-F8805E63B4FF}"/>
              </a:ext>
            </a:extLst>
          </p:cNvPr>
          <p:cNvPicPr>
            <a:picLocks noGrp="1" noChangeAspect="1"/>
          </p:cNvPicPr>
          <p:nvPr>
            <p:ph type="pic" sz="quarter" idx="12"/>
          </p:nvPr>
        </p:nvPicPr>
        <p:blipFill>
          <a:blip r:embed="rId3"/>
          <a:srcRect l="65" r="65"/>
          <a:stretch>
            <a:fillRect/>
          </a:stretch>
        </p:blipFill>
        <p:spPr/>
      </p:pic>
      <p:sp>
        <p:nvSpPr>
          <p:cNvPr id="6" name="Title 5">
            <a:extLst>
              <a:ext uri="{FF2B5EF4-FFF2-40B4-BE49-F238E27FC236}">
                <a16:creationId xmlns:a16="http://schemas.microsoft.com/office/drawing/2014/main" id="{388D0F99-2987-A375-7EBA-FED61C52609D}"/>
              </a:ext>
            </a:extLst>
          </p:cNvPr>
          <p:cNvSpPr>
            <a:spLocks noGrp="1"/>
          </p:cNvSpPr>
          <p:nvPr>
            <p:ph type="title"/>
          </p:nvPr>
        </p:nvSpPr>
        <p:spPr/>
        <p:txBody>
          <a:bodyPr/>
          <a:lstStyle/>
          <a:p>
            <a:r>
              <a:rPr lang="en-US" dirty="0"/>
              <a:t>Booking a Rental Car</a:t>
            </a:r>
          </a:p>
        </p:txBody>
      </p:sp>
      <p:sp>
        <p:nvSpPr>
          <p:cNvPr id="8" name="Content Placeholder 17">
            <a:extLst>
              <a:ext uri="{FF2B5EF4-FFF2-40B4-BE49-F238E27FC236}">
                <a16:creationId xmlns:a16="http://schemas.microsoft.com/office/drawing/2014/main" id="{7E590FA3-E73B-E2F1-9FE6-296AFE47C84D}"/>
              </a:ext>
            </a:extLst>
          </p:cNvPr>
          <p:cNvSpPr txBox="1">
            <a:spLocks/>
          </p:cNvSpPr>
          <p:nvPr/>
        </p:nvSpPr>
        <p:spPr bwMode="black">
          <a:xfrm>
            <a:off x="8782493" y="2379417"/>
            <a:ext cx="2771251" cy="1723549"/>
          </a:xfrm>
          <a:prstGeom prst="rect">
            <a:avLst/>
          </a:prstGeom>
        </p:spPr>
        <p:txBody>
          <a:bodyPr vert="horz" wrap="square" lIns="0" tIns="0" rIns="0" bIns="0" rtlCol="0">
            <a:spAutoFit/>
          </a:bodyPr>
          <a:lstStyle>
            <a:lvl1pPr marL="0" indent="0" algn="l" defTabSz="1088231" rtl="0" eaLnBrk="1" latinLnBrk="0" hangingPunct="1">
              <a:spcBef>
                <a:spcPts val="1799"/>
              </a:spcBef>
              <a:buClrTx/>
              <a:buSzPct val="80000"/>
              <a:buFont typeface="72 Brand" panose="02000000000000000000" pitchFamily="2" charset="0"/>
              <a:buChar char="​"/>
              <a:defRPr sz="1799" b="0" i="0" kern="1200">
                <a:solidFill>
                  <a:schemeClr val="tx1"/>
                </a:solidFill>
                <a:latin typeface="72 Brand Book" panose="020B0404030603020204" pitchFamily="34" charset="0"/>
                <a:ea typeface="+mn-ea"/>
                <a:cs typeface="+mn-cs"/>
              </a:defRPr>
            </a:lvl1pPr>
            <a:lvl2pPr marL="201108" indent="-179910" algn="l" defTabSz="1088231" rtl="0" eaLnBrk="1" latinLnBrk="0" hangingPunct="1">
              <a:spcBef>
                <a:spcPts val="900"/>
              </a:spcBef>
              <a:buClr>
                <a:schemeClr val="tx1"/>
              </a:buClr>
              <a:buSzPct val="100000"/>
              <a:buFont typeface="Arial" panose="020B0604020202020204" pitchFamily="34" charset="0"/>
              <a:buChar char="•"/>
              <a:defRPr sz="1799" b="0" i="0" kern="1200">
                <a:solidFill>
                  <a:schemeClr val="tx1"/>
                </a:solidFill>
                <a:latin typeface="72 Brand Book" panose="020B0404030603020204" pitchFamily="34" charset="0"/>
                <a:ea typeface="+mn-ea"/>
                <a:cs typeface="+mn-cs"/>
              </a:defRPr>
            </a:lvl2pPr>
            <a:lvl3pPr marL="383933" indent="-179334" algn="l" defTabSz="1088231" rtl="0" eaLnBrk="1" latinLnBrk="0" hangingPunct="1">
              <a:spcBef>
                <a:spcPts val="600"/>
              </a:spcBef>
              <a:buClr>
                <a:schemeClr val="tx1"/>
              </a:buClr>
              <a:buSzPct val="100000"/>
              <a:buFont typeface="Arial" panose="020B0604020202020204" pitchFamily="34" charset="0"/>
              <a:buChar char="–"/>
              <a:defRPr lang="en-US" sz="1600" b="0" i="0" kern="1200" noProof="0" dirty="0" smtClean="0">
                <a:solidFill>
                  <a:schemeClr val="tx1"/>
                </a:solidFill>
                <a:latin typeface="72 Brand Book" panose="020B0404030603020204" pitchFamily="34" charset="0"/>
                <a:ea typeface="+mn-ea"/>
                <a:cs typeface="+mn-cs"/>
              </a:defRPr>
            </a:lvl3pPr>
            <a:lvl4pPr marL="0" indent="0" algn="l" defTabSz="1088231" rtl="0" eaLnBrk="1" latinLnBrk="0" hangingPunct="1">
              <a:spcBef>
                <a:spcPts val="2099"/>
              </a:spcBef>
              <a:buClr>
                <a:schemeClr val="tx1"/>
              </a:buClr>
              <a:buSzPct val="80000"/>
              <a:buFont typeface="Courier New" panose="02070309020205020404" pitchFamily="49" charset="0"/>
              <a:buNone/>
              <a:defRPr sz="2099" b="0" i="0" kern="1200">
                <a:solidFill>
                  <a:schemeClr val="tx1"/>
                </a:solidFill>
                <a:latin typeface="+mj-lt"/>
                <a:ea typeface="+mn-ea"/>
                <a:cs typeface="+mn-cs"/>
              </a:defRPr>
            </a:lvl4pPr>
            <a:lvl5pPr marL="0" indent="0" algn="l" defTabSz="1088231" rtl="0" eaLnBrk="1" latinLnBrk="0" hangingPunct="1">
              <a:lnSpc>
                <a:spcPct val="110000"/>
              </a:lnSpc>
              <a:spcBef>
                <a:spcPts val="1799"/>
              </a:spcBef>
              <a:spcAft>
                <a:spcPts val="600"/>
              </a:spcAft>
              <a:buClr>
                <a:schemeClr val="tx1"/>
              </a:buClr>
              <a:buSzPct val="100000"/>
              <a:buFont typeface="Symbol" panose="05050102010706020507" pitchFamily="18" charset="2"/>
              <a:buNone/>
              <a:defRPr sz="1999" b="0" i="1" kern="1200" baseline="0">
                <a:solidFill>
                  <a:schemeClr val="tx1"/>
                </a:solidFill>
                <a:latin typeface="72 Brand Book" panose="020B0404030603020204" pitchFamily="34" charset="0"/>
                <a:ea typeface="+mn-ea"/>
                <a:cs typeface="+mn-cs"/>
              </a:defRPr>
            </a:lvl5pPr>
            <a:lvl6pPr marL="0" indent="0" algn="l" defTabSz="1088231" rtl="0" eaLnBrk="1" latinLnBrk="0" hangingPunct="1">
              <a:spcBef>
                <a:spcPts val="0"/>
              </a:spcBef>
              <a:spcAft>
                <a:spcPts val="1600"/>
              </a:spcAft>
              <a:buFont typeface="Arial" pitchFamily="34" charset="0"/>
              <a:buNone/>
              <a:defRPr sz="1300"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r>
              <a:rPr lang="en-US" sz="1600" dirty="0"/>
              <a:t>On the </a:t>
            </a:r>
            <a:r>
              <a:rPr lang="en-US" sz="1600" dirty="0">
                <a:latin typeface="+mj-lt"/>
              </a:rPr>
              <a:t>Review and Book </a:t>
            </a:r>
            <a:r>
              <a:rPr lang="en-US" sz="1600" dirty="0"/>
              <a:t>page, review the rental car selection and cost, traveler information, rental car preferences, rental station details, or the rate rules and restrictions.</a:t>
            </a:r>
          </a:p>
        </p:txBody>
      </p:sp>
      <p:sp>
        <p:nvSpPr>
          <p:cNvPr id="9" name="Oval 8">
            <a:extLst>
              <a:ext uri="{FF2B5EF4-FFF2-40B4-BE49-F238E27FC236}">
                <a16:creationId xmlns:a16="http://schemas.microsoft.com/office/drawing/2014/main" id="{2B537E98-4E79-3F32-A861-07478EB80796}"/>
              </a:ext>
            </a:extLst>
          </p:cNvPr>
          <p:cNvSpPr/>
          <p:nvPr/>
        </p:nvSpPr>
        <p:spPr bwMode="gray">
          <a:xfrm>
            <a:off x="8242191" y="2409042"/>
            <a:ext cx="462337" cy="462337"/>
          </a:xfrm>
          <a:prstGeom prst="ellipse">
            <a:avLst/>
          </a:prstGeom>
          <a:solidFill>
            <a:srgbClr val="0070F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rPr>
              <a:t>5</a:t>
            </a:r>
          </a:p>
        </p:txBody>
      </p:sp>
      <p:cxnSp>
        <p:nvCxnSpPr>
          <p:cNvPr id="11" name="Elbow Connector 10">
            <a:extLst>
              <a:ext uri="{FF2B5EF4-FFF2-40B4-BE49-F238E27FC236}">
                <a16:creationId xmlns:a16="http://schemas.microsoft.com/office/drawing/2014/main" id="{12B8D916-A65E-0405-DF37-1177642C7219}"/>
              </a:ext>
            </a:extLst>
          </p:cNvPr>
          <p:cNvCxnSpPr>
            <a:cxnSpLocks/>
            <a:stCxn id="9" idx="2"/>
            <a:endCxn id="7" idx="3"/>
          </p:cNvCxnSpPr>
          <p:nvPr/>
        </p:nvCxnSpPr>
        <p:spPr>
          <a:xfrm rot="10800000">
            <a:off x="6542809" y="2366163"/>
            <a:ext cx="1699382" cy="274049"/>
          </a:xfrm>
          <a:prstGeom prst="bentConnector3">
            <a:avLst>
              <a:gd name="adj1" fmla="val 50000"/>
            </a:avLst>
          </a:prstGeom>
          <a:ln w="25400">
            <a:solidFill>
              <a:srgbClr val="2CE0B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Content Placeholder 17">
            <a:extLst>
              <a:ext uri="{FF2B5EF4-FFF2-40B4-BE49-F238E27FC236}">
                <a16:creationId xmlns:a16="http://schemas.microsoft.com/office/drawing/2014/main" id="{F554CC70-2DFA-6DD4-EB73-FE4506B81B9D}"/>
              </a:ext>
            </a:extLst>
          </p:cNvPr>
          <p:cNvSpPr txBox="1">
            <a:spLocks/>
          </p:cNvSpPr>
          <p:nvPr/>
        </p:nvSpPr>
        <p:spPr bwMode="black">
          <a:xfrm>
            <a:off x="8782493" y="4605867"/>
            <a:ext cx="2771251" cy="1231106"/>
          </a:xfrm>
          <a:prstGeom prst="rect">
            <a:avLst/>
          </a:prstGeom>
        </p:spPr>
        <p:txBody>
          <a:bodyPr vert="horz" wrap="square" lIns="0" tIns="0" rIns="0" bIns="0" rtlCol="0">
            <a:spAutoFit/>
          </a:bodyPr>
          <a:lstStyle>
            <a:lvl1pPr marL="0" indent="0" algn="l" defTabSz="1088231" rtl="0" eaLnBrk="1" latinLnBrk="0" hangingPunct="1">
              <a:spcBef>
                <a:spcPts val="1799"/>
              </a:spcBef>
              <a:buClrTx/>
              <a:buSzPct val="80000"/>
              <a:buFont typeface="72 Brand" panose="02000000000000000000" pitchFamily="2" charset="0"/>
              <a:buChar char="​"/>
              <a:defRPr sz="1799" b="0" i="0" kern="1200">
                <a:solidFill>
                  <a:schemeClr val="tx1"/>
                </a:solidFill>
                <a:latin typeface="72 Brand Book" panose="020B0404030603020204" pitchFamily="34" charset="0"/>
                <a:ea typeface="+mn-ea"/>
                <a:cs typeface="+mn-cs"/>
              </a:defRPr>
            </a:lvl1pPr>
            <a:lvl2pPr marL="201108" indent="-179910" algn="l" defTabSz="1088231" rtl="0" eaLnBrk="1" latinLnBrk="0" hangingPunct="1">
              <a:spcBef>
                <a:spcPts val="900"/>
              </a:spcBef>
              <a:buClr>
                <a:schemeClr val="tx1"/>
              </a:buClr>
              <a:buSzPct val="100000"/>
              <a:buFont typeface="Arial" panose="020B0604020202020204" pitchFamily="34" charset="0"/>
              <a:buChar char="•"/>
              <a:defRPr sz="1799" b="0" i="0" kern="1200">
                <a:solidFill>
                  <a:schemeClr val="tx1"/>
                </a:solidFill>
                <a:latin typeface="72 Brand Book" panose="020B0404030603020204" pitchFamily="34" charset="0"/>
                <a:ea typeface="+mn-ea"/>
                <a:cs typeface="+mn-cs"/>
              </a:defRPr>
            </a:lvl2pPr>
            <a:lvl3pPr marL="383933" indent="-179334" algn="l" defTabSz="1088231" rtl="0" eaLnBrk="1" latinLnBrk="0" hangingPunct="1">
              <a:spcBef>
                <a:spcPts val="600"/>
              </a:spcBef>
              <a:buClr>
                <a:schemeClr val="tx1"/>
              </a:buClr>
              <a:buSzPct val="100000"/>
              <a:buFont typeface="Arial" panose="020B0604020202020204" pitchFamily="34" charset="0"/>
              <a:buChar char="–"/>
              <a:defRPr lang="en-US" sz="1600" b="0" i="0" kern="1200" noProof="0" dirty="0" smtClean="0">
                <a:solidFill>
                  <a:schemeClr val="tx1"/>
                </a:solidFill>
                <a:latin typeface="72 Brand Book" panose="020B0404030603020204" pitchFamily="34" charset="0"/>
                <a:ea typeface="+mn-ea"/>
                <a:cs typeface="+mn-cs"/>
              </a:defRPr>
            </a:lvl3pPr>
            <a:lvl4pPr marL="0" indent="0" algn="l" defTabSz="1088231" rtl="0" eaLnBrk="1" latinLnBrk="0" hangingPunct="1">
              <a:spcBef>
                <a:spcPts val="2099"/>
              </a:spcBef>
              <a:buClr>
                <a:schemeClr val="tx1"/>
              </a:buClr>
              <a:buSzPct val="80000"/>
              <a:buFont typeface="Courier New" panose="02070309020205020404" pitchFamily="49" charset="0"/>
              <a:buNone/>
              <a:defRPr sz="2099" b="0" i="0" kern="1200">
                <a:solidFill>
                  <a:schemeClr val="tx1"/>
                </a:solidFill>
                <a:latin typeface="+mj-lt"/>
                <a:ea typeface="+mn-ea"/>
                <a:cs typeface="+mn-cs"/>
              </a:defRPr>
            </a:lvl4pPr>
            <a:lvl5pPr marL="0" indent="0" algn="l" defTabSz="1088231" rtl="0" eaLnBrk="1" latinLnBrk="0" hangingPunct="1">
              <a:lnSpc>
                <a:spcPct val="110000"/>
              </a:lnSpc>
              <a:spcBef>
                <a:spcPts val="1799"/>
              </a:spcBef>
              <a:spcAft>
                <a:spcPts val="600"/>
              </a:spcAft>
              <a:buClr>
                <a:schemeClr val="tx1"/>
              </a:buClr>
              <a:buSzPct val="100000"/>
              <a:buFont typeface="Symbol" panose="05050102010706020507" pitchFamily="18" charset="2"/>
              <a:buNone/>
              <a:defRPr sz="1999" b="0" i="1" kern="1200" baseline="0">
                <a:solidFill>
                  <a:schemeClr val="tx1"/>
                </a:solidFill>
                <a:latin typeface="72 Brand Book" panose="020B0404030603020204" pitchFamily="34" charset="0"/>
                <a:ea typeface="+mn-ea"/>
                <a:cs typeface="+mn-cs"/>
              </a:defRPr>
            </a:lvl5pPr>
            <a:lvl6pPr marL="0" indent="0" algn="l" defTabSz="1088231" rtl="0" eaLnBrk="1" latinLnBrk="0" hangingPunct="1">
              <a:spcBef>
                <a:spcPts val="0"/>
              </a:spcBef>
              <a:spcAft>
                <a:spcPts val="1600"/>
              </a:spcAft>
              <a:buFont typeface="Arial" pitchFamily="34" charset="0"/>
              <a:buNone/>
              <a:defRPr sz="1300"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a:buNone/>
            </a:pPr>
            <a:r>
              <a:rPr lang="en-US" sz="1600" dirty="0"/>
              <a:t>Choose your form of payment, read the rate rules and restrictions, select your Trip Reason and then select </a:t>
            </a:r>
            <a:r>
              <a:rPr lang="en-US" sz="1600" dirty="0">
                <a:latin typeface="+mj-lt"/>
              </a:rPr>
              <a:t>Book and Continue</a:t>
            </a:r>
            <a:r>
              <a:rPr lang="en-US" sz="1600" dirty="0"/>
              <a:t>.</a:t>
            </a:r>
          </a:p>
        </p:txBody>
      </p:sp>
      <p:sp>
        <p:nvSpPr>
          <p:cNvPr id="16" name="Oval 15">
            <a:extLst>
              <a:ext uri="{FF2B5EF4-FFF2-40B4-BE49-F238E27FC236}">
                <a16:creationId xmlns:a16="http://schemas.microsoft.com/office/drawing/2014/main" id="{2C7DCA51-E5CA-036D-2FEF-911AB876D0C6}"/>
              </a:ext>
            </a:extLst>
          </p:cNvPr>
          <p:cNvSpPr/>
          <p:nvPr/>
        </p:nvSpPr>
        <p:spPr bwMode="gray">
          <a:xfrm>
            <a:off x="8242191" y="4605867"/>
            <a:ext cx="462337" cy="462337"/>
          </a:xfrm>
          <a:prstGeom prst="ellipse">
            <a:avLst/>
          </a:prstGeom>
          <a:solidFill>
            <a:srgbClr val="0070F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rPr>
              <a:t>6</a:t>
            </a:r>
          </a:p>
        </p:txBody>
      </p:sp>
      <p:sp>
        <p:nvSpPr>
          <p:cNvPr id="7" name="Rectangle 6">
            <a:extLst>
              <a:ext uri="{FF2B5EF4-FFF2-40B4-BE49-F238E27FC236}">
                <a16:creationId xmlns:a16="http://schemas.microsoft.com/office/drawing/2014/main" id="{350BE144-7AB6-D557-0290-9DD9E96A9C97}"/>
              </a:ext>
            </a:extLst>
          </p:cNvPr>
          <p:cNvSpPr/>
          <p:nvPr/>
        </p:nvSpPr>
        <p:spPr bwMode="gray">
          <a:xfrm>
            <a:off x="823474" y="2227461"/>
            <a:ext cx="5719335" cy="277401"/>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sp>
        <p:nvSpPr>
          <p:cNvPr id="17" name="Rectangle 16">
            <a:extLst>
              <a:ext uri="{FF2B5EF4-FFF2-40B4-BE49-F238E27FC236}">
                <a16:creationId xmlns:a16="http://schemas.microsoft.com/office/drawing/2014/main" id="{E63F3430-E2EC-1C25-D738-4369050B0DC7}"/>
              </a:ext>
            </a:extLst>
          </p:cNvPr>
          <p:cNvSpPr/>
          <p:nvPr/>
        </p:nvSpPr>
        <p:spPr bwMode="gray">
          <a:xfrm>
            <a:off x="4720856" y="3618689"/>
            <a:ext cx="2286000" cy="1395457"/>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cxnSp>
        <p:nvCxnSpPr>
          <p:cNvPr id="18" name="Elbow Connector 17">
            <a:extLst>
              <a:ext uri="{FF2B5EF4-FFF2-40B4-BE49-F238E27FC236}">
                <a16:creationId xmlns:a16="http://schemas.microsoft.com/office/drawing/2014/main" id="{1791AD3F-FC6C-B158-8D26-4874F0F7CD1A}"/>
              </a:ext>
            </a:extLst>
          </p:cNvPr>
          <p:cNvCxnSpPr>
            <a:cxnSpLocks/>
            <a:stCxn id="16" idx="2"/>
            <a:endCxn id="17" idx="3"/>
          </p:cNvCxnSpPr>
          <p:nvPr/>
        </p:nvCxnSpPr>
        <p:spPr>
          <a:xfrm rot="10800000">
            <a:off x="7006857" y="4316418"/>
            <a:ext cx="1235335" cy="520618"/>
          </a:xfrm>
          <a:prstGeom prst="bentConnector3">
            <a:avLst>
              <a:gd name="adj1" fmla="val 50000"/>
            </a:avLst>
          </a:prstGeom>
          <a:ln w="25400">
            <a:solidFill>
              <a:srgbClr val="2CE0B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0122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screenshot of a car rental application&#10;&#10;Description automatically generated">
            <a:extLst>
              <a:ext uri="{FF2B5EF4-FFF2-40B4-BE49-F238E27FC236}">
                <a16:creationId xmlns:a16="http://schemas.microsoft.com/office/drawing/2014/main" id="{4EA05D68-BF1C-7FC8-7863-ECC779AE4B25}"/>
              </a:ext>
            </a:extLst>
          </p:cNvPr>
          <p:cNvPicPr>
            <a:picLocks noGrp="1" noChangeAspect="1"/>
          </p:cNvPicPr>
          <p:nvPr>
            <p:ph type="pic" sz="quarter" idx="12"/>
          </p:nvPr>
        </p:nvPicPr>
        <p:blipFill rotWithShape="1">
          <a:blip r:embed="rId3"/>
          <a:srcRect t="673" b="41519"/>
          <a:stretch/>
        </p:blipFill>
        <p:spPr>
          <a:xfrm>
            <a:off x="731330" y="2154945"/>
            <a:ext cx="6431627" cy="3618732"/>
          </a:xfrm>
        </p:spPr>
      </p:pic>
      <p:sp>
        <p:nvSpPr>
          <p:cNvPr id="6" name="Title 5">
            <a:extLst>
              <a:ext uri="{FF2B5EF4-FFF2-40B4-BE49-F238E27FC236}">
                <a16:creationId xmlns:a16="http://schemas.microsoft.com/office/drawing/2014/main" id="{388D0F99-2987-A375-7EBA-FED61C52609D}"/>
              </a:ext>
            </a:extLst>
          </p:cNvPr>
          <p:cNvSpPr>
            <a:spLocks noGrp="1"/>
          </p:cNvSpPr>
          <p:nvPr>
            <p:ph type="title"/>
          </p:nvPr>
        </p:nvSpPr>
        <p:spPr/>
        <p:txBody>
          <a:bodyPr/>
          <a:lstStyle/>
          <a:p>
            <a:r>
              <a:rPr lang="en-US" dirty="0"/>
              <a:t>Booking a Rental Car</a:t>
            </a:r>
          </a:p>
        </p:txBody>
      </p:sp>
      <p:sp>
        <p:nvSpPr>
          <p:cNvPr id="8" name="Content Placeholder 17">
            <a:extLst>
              <a:ext uri="{FF2B5EF4-FFF2-40B4-BE49-F238E27FC236}">
                <a16:creationId xmlns:a16="http://schemas.microsoft.com/office/drawing/2014/main" id="{7E590FA3-E73B-E2F1-9FE6-296AFE47C84D}"/>
              </a:ext>
            </a:extLst>
          </p:cNvPr>
          <p:cNvSpPr txBox="1">
            <a:spLocks/>
          </p:cNvSpPr>
          <p:nvPr/>
        </p:nvSpPr>
        <p:spPr bwMode="black">
          <a:xfrm>
            <a:off x="8597275" y="1578569"/>
            <a:ext cx="2771251" cy="4170372"/>
          </a:xfrm>
          <a:prstGeom prst="rect">
            <a:avLst/>
          </a:prstGeom>
        </p:spPr>
        <p:txBody>
          <a:bodyPr vert="horz" wrap="square" lIns="0" tIns="0" rIns="0" bIns="0" rtlCol="0">
            <a:spAutoFit/>
          </a:bodyPr>
          <a:lstStyle>
            <a:lvl1pPr marL="0" indent="0" algn="l" defTabSz="1088231" rtl="0" eaLnBrk="1" latinLnBrk="0" hangingPunct="1">
              <a:spcBef>
                <a:spcPts val="1799"/>
              </a:spcBef>
              <a:buClrTx/>
              <a:buSzPct val="80000"/>
              <a:buFont typeface="72 Brand" panose="02000000000000000000" pitchFamily="2" charset="0"/>
              <a:buChar char="​"/>
              <a:defRPr sz="1799" b="0" i="0" kern="1200">
                <a:solidFill>
                  <a:schemeClr val="tx1"/>
                </a:solidFill>
                <a:latin typeface="72 Brand Book" panose="020B0404030603020204" pitchFamily="34" charset="0"/>
                <a:ea typeface="+mn-ea"/>
                <a:cs typeface="+mn-cs"/>
              </a:defRPr>
            </a:lvl1pPr>
            <a:lvl2pPr marL="201108" indent="-179910" algn="l" defTabSz="1088231" rtl="0" eaLnBrk="1" latinLnBrk="0" hangingPunct="1">
              <a:spcBef>
                <a:spcPts val="900"/>
              </a:spcBef>
              <a:buClr>
                <a:schemeClr val="tx1"/>
              </a:buClr>
              <a:buSzPct val="100000"/>
              <a:buFont typeface="Arial" panose="020B0604020202020204" pitchFamily="34" charset="0"/>
              <a:buChar char="•"/>
              <a:defRPr sz="1799" b="0" i="0" kern="1200">
                <a:solidFill>
                  <a:schemeClr val="tx1"/>
                </a:solidFill>
                <a:latin typeface="72 Brand Book" panose="020B0404030603020204" pitchFamily="34" charset="0"/>
                <a:ea typeface="+mn-ea"/>
                <a:cs typeface="+mn-cs"/>
              </a:defRPr>
            </a:lvl2pPr>
            <a:lvl3pPr marL="383933" indent="-179334" algn="l" defTabSz="1088231" rtl="0" eaLnBrk="1" latinLnBrk="0" hangingPunct="1">
              <a:spcBef>
                <a:spcPts val="600"/>
              </a:spcBef>
              <a:buClr>
                <a:schemeClr val="tx1"/>
              </a:buClr>
              <a:buSzPct val="100000"/>
              <a:buFont typeface="Arial" panose="020B0604020202020204" pitchFamily="34" charset="0"/>
              <a:buChar char="–"/>
              <a:defRPr lang="en-US" sz="1600" b="0" i="0" kern="1200" noProof="0" dirty="0" smtClean="0">
                <a:solidFill>
                  <a:schemeClr val="tx1"/>
                </a:solidFill>
                <a:latin typeface="72 Brand Book" panose="020B0404030603020204" pitchFamily="34" charset="0"/>
                <a:ea typeface="+mn-ea"/>
                <a:cs typeface="+mn-cs"/>
              </a:defRPr>
            </a:lvl3pPr>
            <a:lvl4pPr marL="0" indent="0" algn="l" defTabSz="1088231" rtl="0" eaLnBrk="1" latinLnBrk="0" hangingPunct="1">
              <a:spcBef>
                <a:spcPts val="2099"/>
              </a:spcBef>
              <a:buClr>
                <a:schemeClr val="tx1"/>
              </a:buClr>
              <a:buSzPct val="80000"/>
              <a:buFont typeface="Courier New" panose="02070309020205020404" pitchFamily="49" charset="0"/>
              <a:buNone/>
              <a:defRPr sz="2099" b="0" i="0" kern="1200">
                <a:solidFill>
                  <a:schemeClr val="tx1"/>
                </a:solidFill>
                <a:latin typeface="+mj-lt"/>
                <a:ea typeface="+mn-ea"/>
                <a:cs typeface="+mn-cs"/>
              </a:defRPr>
            </a:lvl4pPr>
            <a:lvl5pPr marL="0" indent="0" algn="l" defTabSz="1088231" rtl="0" eaLnBrk="1" latinLnBrk="0" hangingPunct="1">
              <a:lnSpc>
                <a:spcPct val="110000"/>
              </a:lnSpc>
              <a:spcBef>
                <a:spcPts val="1799"/>
              </a:spcBef>
              <a:spcAft>
                <a:spcPts val="600"/>
              </a:spcAft>
              <a:buClr>
                <a:schemeClr val="tx1"/>
              </a:buClr>
              <a:buSzPct val="100000"/>
              <a:buFont typeface="Symbol" panose="05050102010706020507" pitchFamily="18" charset="2"/>
              <a:buNone/>
              <a:defRPr sz="1999" b="0" i="1" kern="1200" baseline="0">
                <a:solidFill>
                  <a:schemeClr val="tx1"/>
                </a:solidFill>
                <a:latin typeface="72 Brand Book" panose="020B0404030603020204" pitchFamily="34" charset="0"/>
                <a:ea typeface="+mn-ea"/>
                <a:cs typeface="+mn-cs"/>
              </a:defRPr>
            </a:lvl5pPr>
            <a:lvl6pPr marL="0" indent="0" algn="l" defTabSz="1088231" rtl="0" eaLnBrk="1" latinLnBrk="0" hangingPunct="1">
              <a:spcBef>
                <a:spcPts val="0"/>
              </a:spcBef>
              <a:spcAft>
                <a:spcPts val="1600"/>
              </a:spcAft>
              <a:buFont typeface="Arial" pitchFamily="34" charset="0"/>
              <a:buNone/>
              <a:defRPr sz="1300"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r>
              <a:rPr lang="en-US" sz="1600" dirty="0"/>
              <a:t>On the </a:t>
            </a:r>
            <a:r>
              <a:rPr lang="en-US" sz="1600" dirty="0">
                <a:latin typeface="+mj-lt"/>
              </a:rPr>
              <a:t>Finalize</a:t>
            </a:r>
            <a:r>
              <a:rPr lang="en-US" sz="1600" dirty="0"/>
              <a:t> page, review your trip details. You can also edit the trip name and description, view the complete rental car itinerary, confirmation number, rental station details, rate rules and restrictions, and estimated total cost. Select </a:t>
            </a:r>
            <a:r>
              <a:rPr lang="en-US" sz="1600" dirty="0">
                <a:latin typeface="+mj-lt"/>
              </a:rPr>
              <a:t>Finalize Trip </a:t>
            </a:r>
            <a:r>
              <a:rPr lang="en-US" sz="1600" dirty="0"/>
              <a:t>to complete your booking process or select </a:t>
            </a:r>
            <a:r>
              <a:rPr lang="en-US" sz="1600" dirty="0">
                <a:latin typeface="+mj-lt"/>
              </a:rPr>
              <a:t>Cancel Trip </a:t>
            </a:r>
            <a:r>
              <a:rPr lang="en-US" sz="1600" dirty="0"/>
              <a:t>to cancel this reservation. </a:t>
            </a:r>
          </a:p>
          <a:p>
            <a:r>
              <a:rPr lang="en-US" sz="1400" i="1" dirty="0"/>
              <a:t>*It is important that you click on </a:t>
            </a:r>
            <a:r>
              <a:rPr lang="en-US" sz="1400" i="1" dirty="0">
                <a:latin typeface="72 Brand Medium" panose="020B0504030603020204" pitchFamily="34" charset="0"/>
              </a:rPr>
              <a:t>Finalize Trip </a:t>
            </a:r>
            <a:r>
              <a:rPr lang="en-US" sz="1400" i="1" dirty="0"/>
              <a:t>as otherwise your booking will be auto-cancelled by the tool.</a:t>
            </a:r>
          </a:p>
        </p:txBody>
      </p:sp>
      <p:sp>
        <p:nvSpPr>
          <p:cNvPr id="9" name="Oval 8">
            <a:extLst>
              <a:ext uri="{FF2B5EF4-FFF2-40B4-BE49-F238E27FC236}">
                <a16:creationId xmlns:a16="http://schemas.microsoft.com/office/drawing/2014/main" id="{2B537E98-4E79-3F32-A861-07478EB80796}"/>
              </a:ext>
            </a:extLst>
          </p:cNvPr>
          <p:cNvSpPr/>
          <p:nvPr/>
        </p:nvSpPr>
        <p:spPr bwMode="gray">
          <a:xfrm>
            <a:off x="7979724" y="1578569"/>
            <a:ext cx="462337" cy="462337"/>
          </a:xfrm>
          <a:prstGeom prst="ellipse">
            <a:avLst/>
          </a:prstGeom>
          <a:solidFill>
            <a:srgbClr val="0070F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rPr>
              <a:t>7</a:t>
            </a:r>
          </a:p>
        </p:txBody>
      </p:sp>
      <p:cxnSp>
        <p:nvCxnSpPr>
          <p:cNvPr id="11" name="Elbow Connector 10">
            <a:extLst>
              <a:ext uri="{FF2B5EF4-FFF2-40B4-BE49-F238E27FC236}">
                <a16:creationId xmlns:a16="http://schemas.microsoft.com/office/drawing/2014/main" id="{12B8D916-A65E-0405-DF37-1177642C7219}"/>
              </a:ext>
            </a:extLst>
          </p:cNvPr>
          <p:cNvCxnSpPr>
            <a:cxnSpLocks/>
            <a:stCxn id="9" idx="2"/>
            <a:endCxn id="7" idx="3"/>
          </p:cNvCxnSpPr>
          <p:nvPr/>
        </p:nvCxnSpPr>
        <p:spPr>
          <a:xfrm rot="10800000" flipV="1">
            <a:off x="1860552" y="1809737"/>
            <a:ext cx="6119173" cy="491443"/>
          </a:xfrm>
          <a:prstGeom prst="bentConnector3">
            <a:avLst>
              <a:gd name="adj1" fmla="val 50000"/>
            </a:avLst>
          </a:prstGeom>
          <a:ln w="25400">
            <a:solidFill>
              <a:srgbClr val="2CE0B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350BE144-7AB6-D557-0290-9DD9E96A9C97}"/>
              </a:ext>
            </a:extLst>
          </p:cNvPr>
          <p:cNvSpPr/>
          <p:nvPr/>
        </p:nvSpPr>
        <p:spPr bwMode="gray">
          <a:xfrm>
            <a:off x="781050" y="2176661"/>
            <a:ext cx="1079501" cy="249039"/>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sp>
        <p:nvSpPr>
          <p:cNvPr id="20" name="Rectangle 19">
            <a:extLst>
              <a:ext uri="{FF2B5EF4-FFF2-40B4-BE49-F238E27FC236}">
                <a16:creationId xmlns:a16="http://schemas.microsoft.com/office/drawing/2014/main" id="{AEBC9B53-484A-1774-7AF2-B9DF51047662}"/>
              </a:ext>
            </a:extLst>
          </p:cNvPr>
          <p:cNvSpPr/>
          <p:nvPr/>
        </p:nvSpPr>
        <p:spPr bwMode="gray">
          <a:xfrm>
            <a:off x="4980608" y="3370461"/>
            <a:ext cx="2097525" cy="586587"/>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cxnSp>
        <p:nvCxnSpPr>
          <p:cNvPr id="21" name="Elbow Connector 20">
            <a:extLst>
              <a:ext uri="{FF2B5EF4-FFF2-40B4-BE49-F238E27FC236}">
                <a16:creationId xmlns:a16="http://schemas.microsoft.com/office/drawing/2014/main" id="{A3757DEF-F9DA-D418-3F0E-174050C7F964}"/>
              </a:ext>
            </a:extLst>
          </p:cNvPr>
          <p:cNvCxnSpPr>
            <a:cxnSpLocks/>
            <a:stCxn id="9" idx="2"/>
            <a:endCxn id="20" idx="3"/>
          </p:cNvCxnSpPr>
          <p:nvPr/>
        </p:nvCxnSpPr>
        <p:spPr>
          <a:xfrm rot="10800000" flipV="1">
            <a:off x="7078134" y="1809737"/>
            <a:ext cx="901591" cy="1854017"/>
          </a:xfrm>
          <a:prstGeom prst="bentConnector3">
            <a:avLst>
              <a:gd name="adj1" fmla="val 50000"/>
            </a:avLst>
          </a:prstGeom>
          <a:ln w="25400">
            <a:solidFill>
              <a:srgbClr val="2CE0B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FF31FFA9-41A1-B7FD-8F25-C7A166F4D4CD}"/>
              </a:ext>
            </a:extLst>
          </p:cNvPr>
          <p:cNvSpPr/>
          <p:nvPr/>
        </p:nvSpPr>
        <p:spPr bwMode="gray">
          <a:xfrm>
            <a:off x="1050970" y="5262451"/>
            <a:ext cx="1368845" cy="201647"/>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cxnSp>
        <p:nvCxnSpPr>
          <p:cNvPr id="4" name="Elbow Connector 3">
            <a:extLst>
              <a:ext uri="{FF2B5EF4-FFF2-40B4-BE49-F238E27FC236}">
                <a16:creationId xmlns:a16="http://schemas.microsoft.com/office/drawing/2014/main" id="{E443BACE-B214-2ABC-0A77-C37246D06121}"/>
              </a:ext>
            </a:extLst>
          </p:cNvPr>
          <p:cNvCxnSpPr>
            <a:cxnSpLocks/>
            <a:stCxn id="9" idx="2"/>
            <a:endCxn id="3" idx="3"/>
          </p:cNvCxnSpPr>
          <p:nvPr/>
        </p:nvCxnSpPr>
        <p:spPr>
          <a:xfrm rot="10800000" flipV="1">
            <a:off x="2419816" y="1809737"/>
            <a:ext cx="5559909" cy="3553537"/>
          </a:xfrm>
          <a:prstGeom prst="bentConnector3">
            <a:avLst>
              <a:gd name="adj1" fmla="val 4004"/>
            </a:avLst>
          </a:prstGeom>
          <a:ln w="25400">
            <a:solidFill>
              <a:srgbClr val="2CE0B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35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screenshot of a trip confirmation&#10;&#10;Description automatically generated">
            <a:extLst>
              <a:ext uri="{FF2B5EF4-FFF2-40B4-BE49-F238E27FC236}">
                <a16:creationId xmlns:a16="http://schemas.microsoft.com/office/drawing/2014/main" id="{7A37E95C-4A4E-E205-AF96-577C0731AD1F}"/>
              </a:ext>
            </a:extLst>
          </p:cNvPr>
          <p:cNvPicPr>
            <a:picLocks noGrp="1" noChangeAspect="1"/>
          </p:cNvPicPr>
          <p:nvPr>
            <p:ph type="pic" sz="quarter" idx="12"/>
          </p:nvPr>
        </p:nvPicPr>
        <p:blipFill>
          <a:blip r:embed="rId3"/>
          <a:srcRect t="853" b="853"/>
          <a:stretch>
            <a:fillRect/>
          </a:stretch>
        </p:blipFill>
        <p:spPr/>
      </p:pic>
      <p:sp>
        <p:nvSpPr>
          <p:cNvPr id="6" name="Title 5">
            <a:extLst>
              <a:ext uri="{FF2B5EF4-FFF2-40B4-BE49-F238E27FC236}">
                <a16:creationId xmlns:a16="http://schemas.microsoft.com/office/drawing/2014/main" id="{388D0F99-2987-A375-7EBA-FED61C52609D}"/>
              </a:ext>
            </a:extLst>
          </p:cNvPr>
          <p:cNvSpPr>
            <a:spLocks noGrp="1"/>
          </p:cNvSpPr>
          <p:nvPr>
            <p:ph type="title"/>
          </p:nvPr>
        </p:nvSpPr>
        <p:spPr/>
        <p:txBody>
          <a:bodyPr/>
          <a:lstStyle/>
          <a:p>
            <a:r>
              <a:rPr lang="en-US" dirty="0"/>
              <a:t>Booking a Rental Car</a:t>
            </a:r>
          </a:p>
        </p:txBody>
      </p:sp>
      <p:sp>
        <p:nvSpPr>
          <p:cNvPr id="8" name="Content Placeholder 17">
            <a:extLst>
              <a:ext uri="{FF2B5EF4-FFF2-40B4-BE49-F238E27FC236}">
                <a16:creationId xmlns:a16="http://schemas.microsoft.com/office/drawing/2014/main" id="{7E590FA3-E73B-E2F1-9FE6-296AFE47C84D}"/>
              </a:ext>
            </a:extLst>
          </p:cNvPr>
          <p:cNvSpPr txBox="1">
            <a:spLocks/>
          </p:cNvSpPr>
          <p:nvPr/>
        </p:nvSpPr>
        <p:spPr bwMode="black">
          <a:xfrm>
            <a:off x="8597276" y="3006394"/>
            <a:ext cx="2265458" cy="1723549"/>
          </a:xfrm>
          <a:prstGeom prst="rect">
            <a:avLst/>
          </a:prstGeom>
        </p:spPr>
        <p:txBody>
          <a:bodyPr vert="horz" wrap="square" lIns="0" tIns="0" rIns="0" bIns="0" rtlCol="0">
            <a:spAutoFit/>
          </a:bodyPr>
          <a:lstStyle>
            <a:lvl1pPr marL="0" indent="0" algn="l" defTabSz="1088231" rtl="0" eaLnBrk="1" latinLnBrk="0" hangingPunct="1">
              <a:spcBef>
                <a:spcPts val="1799"/>
              </a:spcBef>
              <a:buClrTx/>
              <a:buSzPct val="80000"/>
              <a:buFont typeface="72 Brand" panose="02000000000000000000" pitchFamily="2" charset="0"/>
              <a:buChar char="​"/>
              <a:defRPr sz="1799" b="0" i="0" kern="1200">
                <a:solidFill>
                  <a:schemeClr val="tx1"/>
                </a:solidFill>
                <a:latin typeface="72 Brand Book" panose="020B0404030603020204" pitchFamily="34" charset="0"/>
                <a:ea typeface="+mn-ea"/>
                <a:cs typeface="+mn-cs"/>
              </a:defRPr>
            </a:lvl1pPr>
            <a:lvl2pPr marL="201108" indent="-179910" algn="l" defTabSz="1088231" rtl="0" eaLnBrk="1" latinLnBrk="0" hangingPunct="1">
              <a:spcBef>
                <a:spcPts val="900"/>
              </a:spcBef>
              <a:buClr>
                <a:schemeClr val="tx1"/>
              </a:buClr>
              <a:buSzPct val="100000"/>
              <a:buFont typeface="Arial" panose="020B0604020202020204" pitchFamily="34" charset="0"/>
              <a:buChar char="•"/>
              <a:defRPr sz="1799" b="0" i="0" kern="1200">
                <a:solidFill>
                  <a:schemeClr val="tx1"/>
                </a:solidFill>
                <a:latin typeface="72 Brand Book" panose="020B0404030603020204" pitchFamily="34" charset="0"/>
                <a:ea typeface="+mn-ea"/>
                <a:cs typeface="+mn-cs"/>
              </a:defRPr>
            </a:lvl2pPr>
            <a:lvl3pPr marL="383933" indent="-179334" algn="l" defTabSz="1088231" rtl="0" eaLnBrk="1" latinLnBrk="0" hangingPunct="1">
              <a:spcBef>
                <a:spcPts val="600"/>
              </a:spcBef>
              <a:buClr>
                <a:schemeClr val="tx1"/>
              </a:buClr>
              <a:buSzPct val="100000"/>
              <a:buFont typeface="Arial" panose="020B0604020202020204" pitchFamily="34" charset="0"/>
              <a:buChar char="–"/>
              <a:defRPr lang="en-US" sz="1600" b="0" i="0" kern="1200" noProof="0" dirty="0" smtClean="0">
                <a:solidFill>
                  <a:schemeClr val="tx1"/>
                </a:solidFill>
                <a:latin typeface="72 Brand Book" panose="020B0404030603020204" pitchFamily="34" charset="0"/>
                <a:ea typeface="+mn-ea"/>
                <a:cs typeface="+mn-cs"/>
              </a:defRPr>
            </a:lvl3pPr>
            <a:lvl4pPr marL="0" indent="0" algn="l" defTabSz="1088231" rtl="0" eaLnBrk="1" latinLnBrk="0" hangingPunct="1">
              <a:spcBef>
                <a:spcPts val="2099"/>
              </a:spcBef>
              <a:buClr>
                <a:schemeClr val="tx1"/>
              </a:buClr>
              <a:buSzPct val="80000"/>
              <a:buFont typeface="Courier New" panose="02070309020205020404" pitchFamily="49" charset="0"/>
              <a:buNone/>
              <a:defRPr sz="2099" b="0" i="0" kern="1200">
                <a:solidFill>
                  <a:schemeClr val="tx1"/>
                </a:solidFill>
                <a:latin typeface="+mj-lt"/>
                <a:ea typeface="+mn-ea"/>
                <a:cs typeface="+mn-cs"/>
              </a:defRPr>
            </a:lvl4pPr>
            <a:lvl5pPr marL="0" indent="0" algn="l" defTabSz="1088231" rtl="0" eaLnBrk="1" latinLnBrk="0" hangingPunct="1">
              <a:lnSpc>
                <a:spcPct val="110000"/>
              </a:lnSpc>
              <a:spcBef>
                <a:spcPts val="1799"/>
              </a:spcBef>
              <a:spcAft>
                <a:spcPts val="600"/>
              </a:spcAft>
              <a:buClr>
                <a:schemeClr val="tx1"/>
              </a:buClr>
              <a:buSzPct val="100000"/>
              <a:buFont typeface="Symbol" panose="05050102010706020507" pitchFamily="18" charset="2"/>
              <a:buNone/>
              <a:defRPr sz="1999" b="0" i="1" kern="1200" baseline="0">
                <a:solidFill>
                  <a:schemeClr val="tx1"/>
                </a:solidFill>
                <a:latin typeface="72 Brand Book" panose="020B0404030603020204" pitchFamily="34" charset="0"/>
                <a:ea typeface="+mn-ea"/>
                <a:cs typeface="+mn-cs"/>
              </a:defRPr>
            </a:lvl5pPr>
            <a:lvl6pPr marL="0" indent="0" algn="l" defTabSz="1088231" rtl="0" eaLnBrk="1" latinLnBrk="0" hangingPunct="1">
              <a:spcBef>
                <a:spcPts val="0"/>
              </a:spcBef>
              <a:spcAft>
                <a:spcPts val="1600"/>
              </a:spcAft>
              <a:buFont typeface="Arial" pitchFamily="34" charset="0"/>
              <a:buNone/>
              <a:defRPr sz="1300"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r>
              <a:rPr lang="en-US" sz="1600" dirty="0"/>
              <a:t>On the </a:t>
            </a:r>
            <a:r>
              <a:rPr lang="en-US" sz="1600" dirty="0">
                <a:latin typeface="+mj-lt"/>
              </a:rPr>
              <a:t>Trip Confirmed </a:t>
            </a:r>
            <a:r>
              <a:rPr lang="en-US" sz="1600" dirty="0"/>
              <a:t>page, you can select</a:t>
            </a:r>
            <a:r>
              <a:rPr lang="en-US" sz="1600" dirty="0">
                <a:latin typeface="+mj-lt"/>
              </a:rPr>
              <a:t> Back to Homepage </a:t>
            </a:r>
            <a:r>
              <a:rPr lang="en-US" sz="1600" dirty="0"/>
              <a:t>or View </a:t>
            </a:r>
            <a:r>
              <a:rPr lang="en-US" sz="1600" dirty="0">
                <a:latin typeface="+mj-lt"/>
              </a:rPr>
              <a:t>Trip Overview</a:t>
            </a:r>
            <a:r>
              <a:rPr lang="en-US" sz="1600" dirty="0"/>
              <a:t>. In this example, you will select </a:t>
            </a:r>
            <a:r>
              <a:rPr lang="en-US" sz="1600" dirty="0">
                <a:latin typeface="+mj-lt"/>
              </a:rPr>
              <a:t>View Trip Overview</a:t>
            </a:r>
            <a:r>
              <a:rPr lang="en-US" sz="1600" dirty="0"/>
              <a:t>.</a:t>
            </a:r>
          </a:p>
        </p:txBody>
      </p:sp>
      <p:sp>
        <p:nvSpPr>
          <p:cNvPr id="9" name="Oval 8">
            <a:extLst>
              <a:ext uri="{FF2B5EF4-FFF2-40B4-BE49-F238E27FC236}">
                <a16:creationId xmlns:a16="http://schemas.microsoft.com/office/drawing/2014/main" id="{2B537E98-4E79-3F32-A861-07478EB80796}"/>
              </a:ext>
            </a:extLst>
          </p:cNvPr>
          <p:cNvSpPr/>
          <p:nvPr/>
        </p:nvSpPr>
        <p:spPr bwMode="gray">
          <a:xfrm>
            <a:off x="7979724" y="3006394"/>
            <a:ext cx="462337" cy="462337"/>
          </a:xfrm>
          <a:prstGeom prst="ellipse">
            <a:avLst/>
          </a:prstGeom>
          <a:solidFill>
            <a:srgbClr val="0070F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rPr>
              <a:t>8</a:t>
            </a:r>
          </a:p>
        </p:txBody>
      </p:sp>
      <p:cxnSp>
        <p:nvCxnSpPr>
          <p:cNvPr id="11" name="Elbow Connector 10">
            <a:extLst>
              <a:ext uri="{FF2B5EF4-FFF2-40B4-BE49-F238E27FC236}">
                <a16:creationId xmlns:a16="http://schemas.microsoft.com/office/drawing/2014/main" id="{12B8D916-A65E-0405-DF37-1177642C7219}"/>
              </a:ext>
            </a:extLst>
          </p:cNvPr>
          <p:cNvCxnSpPr>
            <a:cxnSpLocks/>
            <a:stCxn id="9" idx="2"/>
            <a:endCxn id="20" idx="3"/>
          </p:cNvCxnSpPr>
          <p:nvPr/>
        </p:nvCxnSpPr>
        <p:spPr>
          <a:xfrm rot="10800000">
            <a:off x="5291668" y="3230399"/>
            <a:ext cx="2688057" cy="7165"/>
          </a:xfrm>
          <a:prstGeom prst="bentConnector3">
            <a:avLst>
              <a:gd name="adj1" fmla="val 50000"/>
            </a:avLst>
          </a:prstGeom>
          <a:ln w="25400">
            <a:solidFill>
              <a:srgbClr val="2CE0B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AEBC9B53-484A-1774-7AF2-B9DF51047662}"/>
              </a:ext>
            </a:extLst>
          </p:cNvPr>
          <p:cNvSpPr/>
          <p:nvPr/>
        </p:nvSpPr>
        <p:spPr bwMode="gray">
          <a:xfrm>
            <a:off x="3877733" y="3031795"/>
            <a:ext cx="1413934" cy="397206"/>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spTree>
    <p:extLst>
      <p:ext uri="{BB962C8B-B14F-4D97-AF65-F5344CB8AC3E}">
        <p14:creationId xmlns:p14="http://schemas.microsoft.com/office/powerpoint/2010/main" val="2210193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screenshot of a car review&#10;&#10;Description automatically generated">
            <a:extLst>
              <a:ext uri="{FF2B5EF4-FFF2-40B4-BE49-F238E27FC236}">
                <a16:creationId xmlns:a16="http://schemas.microsoft.com/office/drawing/2014/main" id="{93C0BBC8-258A-20BC-F71B-DB3F770381E7}"/>
              </a:ext>
            </a:extLst>
          </p:cNvPr>
          <p:cNvPicPr>
            <a:picLocks noGrp="1" noChangeAspect="1"/>
          </p:cNvPicPr>
          <p:nvPr>
            <p:ph type="pic" sz="quarter" idx="12"/>
          </p:nvPr>
        </p:nvPicPr>
        <p:blipFill rotWithShape="1">
          <a:blip r:embed="rId3"/>
          <a:srcRect t="1699" b="19717"/>
          <a:stretch/>
        </p:blipFill>
        <p:spPr>
          <a:xfrm>
            <a:off x="731330" y="2154945"/>
            <a:ext cx="6431627" cy="3618732"/>
          </a:xfrm>
        </p:spPr>
      </p:pic>
      <p:sp>
        <p:nvSpPr>
          <p:cNvPr id="6" name="Title 5">
            <a:extLst>
              <a:ext uri="{FF2B5EF4-FFF2-40B4-BE49-F238E27FC236}">
                <a16:creationId xmlns:a16="http://schemas.microsoft.com/office/drawing/2014/main" id="{388D0F99-2987-A375-7EBA-FED61C52609D}"/>
              </a:ext>
            </a:extLst>
          </p:cNvPr>
          <p:cNvSpPr>
            <a:spLocks noGrp="1"/>
          </p:cNvSpPr>
          <p:nvPr>
            <p:ph type="title"/>
          </p:nvPr>
        </p:nvSpPr>
        <p:spPr/>
        <p:txBody>
          <a:bodyPr/>
          <a:lstStyle/>
          <a:p>
            <a:r>
              <a:rPr lang="en-US" dirty="0"/>
              <a:t>Booking a Rental Car</a:t>
            </a:r>
          </a:p>
        </p:txBody>
      </p:sp>
      <p:sp>
        <p:nvSpPr>
          <p:cNvPr id="8" name="Content Placeholder 17">
            <a:extLst>
              <a:ext uri="{FF2B5EF4-FFF2-40B4-BE49-F238E27FC236}">
                <a16:creationId xmlns:a16="http://schemas.microsoft.com/office/drawing/2014/main" id="{7E590FA3-E73B-E2F1-9FE6-296AFE47C84D}"/>
              </a:ext>
            </a:extLst>
          </p:cNvPr>
          <p:cNvSpPr txBox="1">
            <a:spLocks/>
          </p:cNvSpPr>
          <p:nvPr/>
        </p:nvSpPr>
        <p:spPr bwMode="black">
          <a:xfrm>
            <a:off x="8597275" y="1838295"/>
            <a:ext cx="2624242" cy="2600712"/>
          </a:xfrm>
          <a:prstGeom prst="rect">
            <a:avLst/>
          </a:prstGeom>
        </p:spPr>
        <p:txBody>
          <a:bodyPr vert="horz" wrap="square" lIns="0" tIns="0" rIns="0" bIns="0" rtlCol="0">
            <a:spAutoFit/>
          </a:bodyPr>
          <a:lstStyle>
            <a:lvl1pPr marL="0" indent="0" algn="l" defTabSz="1088231" rtl="0" eaLnBrk="1" latinLnBrk="0" hangingPunct="1">
              <a:spcBef>
                <a:spcPts val="1799"/>
              </a:spcBef>
              <a:buClrTx/>
              <a:buSzPct val="80000"/>
              <a:buFont typeface="72 Brand" panose="02000000000000000000" pitchFamily="2" charset="0"/>
              <a:buChar char="​"/>
              <a:defRPr sz="1799" b="0" i="0" kern="1200">
                <a:solidFill>
                  <a:schemeClr val="tx1"/>
                </a:solidFill>
                <a:latin typeface="72 Brand Book" panose="020B0404030603020204" pitchFamily="34" charset="0"/>
                <a:ea typeface="+mn-ea"/>
                <a:cs typeface="+mn-cs"/>
              </a:defRPr>
            </a:lvl1pPr>
            <a:lvl2pPr marL="201108" indent="-179910" algn="l" defTabSz="1088231" rtl="0" eaLnBrk="1" latinLnBrk="0" hangingPunct="1">
              <a:spcBef>
                <a:spcPts val="900"/>
              </a:spcBef>
              <a:buClr>
                <a:schemeClr val="tx1"/>
              </a:buClr>
              <a:buSzPct val="100000"/>
              <a:buFont typeface="Arial" panose="020B0604020202020204" pitchFamily="34" charset="0"/>
              <a:buChar char="•"/>
              <a:defRPr sz="1799" b="0" i="0" kern="1200">
                <a:solidFill>
                  <a:schemeClr val="tx1"/>
                </a:solidFill>
                <a:latin typeface="72 Brand Book" panose="020B0404030603020204" pitchFamily="34" charset="0"/>
                <a:ea typeface="+mn-ea"/>
                <a:cs typeface="+mn-cs"/>
              </a:defRPr>
            </a:lvl2pPr>
            <a:lvl3pPr marL="383933" indent="-179334" algn="l" defTabSz="1088231" rtl="0" eaLnBrk="1" latinLnBrk="0" hangingPunct="1">
              <a:spcBef>
                <a:spcPts val="600"/>
              </a:spcBef>
              <a:buClr>
                <a:schemeClr val="tx1"/>
              </a:buClr>
              <a:buSzPct val="100000"/>
              <a:buFont typeface="Arial" panose="020B0604020202020204" pitchFamily="34" charset="0"/>
              <a:buChar char="–"/>
              <a:defRPr lang="en-US" sz="1600" b="0" i="0" kern="1200" noProof="0" dirty="0" smtClean="0">
                <a:solidFill>
                  <a:schemeClr val="tx1"/>
                </a:solidFill>
                <a:latin typeface="72 Brand Book" panose="020B0404030603020204" pitchFamily="34" charset="0"/>
                <a:ea typeface="+mn-ea"/>
                <a:cs typeface="+mn-cs"/>
              </a:defRPr>
            </a:lvl3pPr>
            <a:lvl4pPr marL="0" indent="0" algn="l" defTabSz="1088231" rtl="0" eaLnBrk="1" latinLnBrk="0" hangingPunct="1">
              <a:spcBef>
                <a:spcPts val="2099"/>
              </a:spcBef>
              <a:buClr>
                <a:schemeClr val="tx1"/>
              </a:buClr>
              <a:buSzPct val="80000"/>
              <a:buFont typeface="Courier New" panose="02070309020205020404" pitchFamily="49" charset="0"/>
              <a:buNone/>
              <a:defRPr sz="2099" b="0" i="0" kern="1200">
                <a:solidFill>
                  <a:schemeClr val="tx1"/>
                </a:solidFill>
                <a:latin typeface="+mj-lt"/>
                <a:ea typeface="+mn-ea"/>
                <a:cs typeface="+mn-cs"/>
              </a:defRPr>
            </a:lvl4pPr>
            <a:lvl5pPr marL="0" indent="0" algn="l" defTabSz="1088231" rtl="0" eaLnBrk="1" latinLnBrk="0" hangingPunct="1">
              <a:lnSpc>
                <a:spcPct val="110000"/>
              </a:lnSpc>
              <a:spcBef>
                <a:spcPts val="1799"/>
              </a:spcBef>
              <a:spcAft>
                <a:spcPts val="600"/>
              </a:spcAft>
              <a:buClr>
                <a:schemeClr val="tx1"/>
              </a:buClr>
              <a:buSzPct val="100000"/>
              <a:buFont typeface="Symbol" panose="05050102010706020507" pitchFamily="18" charset="2"/>
              <a:buNone/>
              <a:defRPr sz="1999" b="0" i="1" kern="1200" baseline="0">
                <a:solidFill>
                  <a:schemeClr val="tx1"/>
                </a:solidFill>
                <a:latin typeface="72 Brand Book" panose="020B0404030603020204" pitchFamily="34" charset="0"/>
                <a:ea typeface="+mn-ea"/>
                <a:cs typeface="+mn-cs"/>
              </a:defRPr>
            </a:lvl5pPr>
            <a:lvl6pPr marL="0" indent="0" algn="l" defTabSz="1088231" rtl="0" eaLnBrk="1" latinLnBrk="0" hangingPunct="1">
              <a:spcBef>
                <a:spcPts val="0"/>
              </a:spcBef>
              <a:spcAft>
                <a:spcPts val="1600"/>
              </a:spcAft>
              <a:buFont typeface="Arial" pitchFamily="34" charset="0"/>
              <a:buNone/>
              <a:defRPr sz="1300"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r>
              <a:rPr lang="en-US" sz="1600" dirty="0"/>
              <a:t>On the </a:t>
            </a:r>
            <a:r>
              <a:rPr lang="en-US" sz="1600" dirty="0">
                <a:latin typeface="+mj-lt"/>
              </a:rPr>
              <a:t>Trip Overv</a:t>
            </a:r>
            <a:r>
              <a:rPr lang="en-US" sz="1600" dirty="0"/>
              <a:t>iew page, you can cancel the trip, edit the details (trip name and description), view the itinerary, record locator, rental car details, travel agency and contact details.</a:t>
            </a:r>
          </a:p>
          <a:p>
            <a:r>
              <a:rPr lang="en-US" sz="1400" i="1" dirty="0"/>
              <a:t>*Please note that guest booking (if used in a country) would be on the old workflow.</a:t>
            </a:r>
          </a:p>
        </p:txBody>
      </p:sp>
      <p:sp>
        <p:nvSpPr>
          <p:cNvPr id="9" name="Oval 8">
            <a:extLst>
              <a:ext uri="{FF2B5EF4-FFF2-40B4-BE49-F238E27FC236}">
                <a16:creationId xmlns:a16="http://schemas.microsoft.com/office/drawing/2014/main" id="{2B537E98-4E79-3F32-A861-07478EB80796}"/>
              </a:ext>
            </a:extLst>
          </p:cNvPr>
          <p:cNvSpPr/>
          <p:nvPr/>
        </p:nvSpPr>
        <p:spPr bwMode="gray">
          <a:xfrm>
            <a:off x="7979724" y="1838295"/>
            <a:ext cx="462337" cy="462337"/>
          </a:xfrm>
          <a:prstGeom prst="ellipse">
            <a:avLst/>
          </a:prstGeom>
          <a:solidFill>
            <a:srgbClr val="0070F2"/>
          </a:solidFill>
          <a:ln w="25400" algn="ctr">
            <a:noFill/>
            <a:miter lim="800000"/>
            <a:headEnd/>
            <a:tailEnd/>
          </a:ln>
        </p:spPr>
        <p:txBody>
          <a:bodyPr lIns="0" tIns="0" rIns="0" bIns="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rPr>
              <a:t>9</a:t>
            </a:r>
          </a:p>
        </p:txBody>
      </p:sp>
      <p:cxnSp>
        <p:nvCxnSpPr>
          <p:cNvPr id="11" name="Elbow Connector 10">
            <a:extLst>
              <a:ext uri="{FF2B5EF4-FFF2-40B4-BE49-F238E27FC236}">
                <a16:creationId xmlns:a16="http://schemas.microsoft.com/office/drawing/2014/main" id="{12B8D916-A65E-0405-DF37-1177642C7219}"/>
              </a:ext>
            </a:extLst>
          </p:cNvPr>
          <p:cNvCxnSpPr>
            <a:cxnSpLocks/>
            <a:stCxn id="9" idx="2"/>
            <a:endCxn id="20" idx="3"/>
          </p:cNvCxnSpPr>
          <p:nvPr/>
        </p:nvCxnSpPr>
        <p:spPr>
          <a:xfrm rot="10800000" flipV="1">
            <a:off x="7162956" y="2069464"/>
            <a:ext cx="816768" cy="255250"/>
          </a:xfrm>
          <a:prstGeom prst="bentConnector3">
            <a:avLst>
              <a:gd name="adj1" fmla="val 50000"/>
            </a:avLst>
          </a:prstGeom>
          <a:ln w="25400">
            <a:solidFill>
              <a:srgbClr val="2CE0B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AEBC9B53-484A-1774-7AF2-B9DF51047662}"/>
              </a:ext>
            </a:extLst>
          </p:cNvPr>
          <p:cNvSpPr/>
          <p:nvPr/>
        </p:nvSpPr>
        <p:spPr bwMode="gray">
          <a:xfrm>
            <a:off x="5252989" y="2154945"/>
            <a:ext cx="1909967" cy="339538"/>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spTree>
    <p:extLst>
      <p:ext uri="{BB962C8B-B14F-4D97-AF65-F5344CB8AC3E}">
        <p14:creationId xmlns:p14="http://schemas.microsoft.com/office/powerpoint/2010/main" val="2862028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88D0F99-2987-A375-7EBA-FED61C52609D}"/>
              </a:ext>
            </a:extLst>
          </p:cNvPr>
          <p:cNvSpPr>
            <a:spLocks noGrp="1"/>
          </p:cNvSpPr>
          <p:nvPr>
            <p:ph type="title"/>
          </p:nvPr>
        </p:nvSpPr>
        <p:spPr/>
        <p:txBody>
          <a:bodyPr/>
          <a:lstStyle/>
          <a:p>
            <a:r>
              <a:rPr lang="en-US" dirty="0"/>
              <a:t>Booking a Rental Car</a:t>
            </a:r>
          </a:p>
        </p:txBody>
      </p:sp>
      <p:sp>
        <p:nvSpPr>
          <p:cNvPr id="20" name="Rectangle 19">
            <a:extLst>
              <a:ext uri="{FF2B5EF4-FFF2-40B4-BE49-F238E27FC236}">
                <a16:creationId xmlns:a16="http://schemas.microsoft.com/office/drawing/2014/main" id="{AEBC9B53-484A-1774-7AF2-B9DF51047662}"/>
              </a:ext>
            </a:extLst>
          </p:cNvPr>
          <p:cNvSpPr/>
          <p:nvPr/>
        </p:nvSpPr>
        <p:spPr bwMode="gray">
          <a:xfrm>
            <a:off x="5252989" y="2154945"/>
            <a:ext cx="1909967" cy="339538"/>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sp>
        <p:nvSpPr>
          <p:cNvPr id="2" name="Content Placeholder 17">
            <a:extLst>
              <a:ext uri="{FF2B5EF4-FFF2-40B4-BE49-F238E27FC236}">
                <a16:creationId xmlns:a16="http://schemas.microsoft.com/office/drawing/2014/main" id="{0755E070-BF24-3512-69CF-EA9C2654782A}"/>
              </a:ext>
            </a:extLst>
          </p:cNvPr>
          <p:cNvSpPr txBox="1">
            <a:spLocks/>
          </p:cNvSpPr>
          <p:nvPr/>
        </p:nvSpPr>
        <p:spPr bwMode="black">
          <a:xfrm>
            <a:off x="8597275" y="1838295"/>
            <a:ext cx="2624242" cy="984885"/>
          </a:xfrm>
          <a:prstGeom prst="rect">
            <a:avLst/>
          </a:prstGeom>
        </p:spPr>
        <p:txBody>
          <a:bodyPr vert="horz" wrap="square" lIns="0" tIns="0" rIns="0" bIns="0" rtlCol="0">
            <a:spAutoFit/>
          </a:bodyPr>
          <a:lstStyle>
            <a:lvl1pPr marL="0" indent="0" algn="l" defTabSz="1088231" rtl="0" eaLnBrk="1" latinLnBrk="0" hangingPunct="1">
              <a:spcBef>
                <a:spcPts val="1799"/>
              </a:spcBef>
              <a:buClrTx/>
              <a:buSzPct val="80000"/>
              <a:buFont typeface="72 Brand" panose="02000000000000000000" pitchFamily="2" charset="0"/>
              <a:buChar char="​"/>
              <a:defRPr sz="1799" b="0" i="0" kern="1200">
                <a:solidFill>
                  <a:schemeClr val="tx1"/>
                </a:solidFill>
                <a:latin typeface="72 Brand Book" panose="020B0404030603020204" pitchFamily="34" charset="0"/>
                <a:ea typeface="+mn-ea"/>
                <a:cs typeface="+mn-cs"/>
              </a:defRPr>
            </a:lvl1pPr>
            <a:lvl2pPr marL="201108" indent="-179910" algn="l" defTabSz="1088231" rtl="0" eaLnBrk="1" latinLnBrk="0" hangingPunct="1">
              <a:spcBef>
                <a:spcPts val="900"/>
              </a:spcBef>
              <a:buClr>
                <a:schemeClr val="tx1"/>
              </a:buClr>
              <a:buSzPct val="100000"/>
              <a:buFont typeface="Arial" panose="020B0604020202020204" pitchFamily="34" charset="0"/>
              <a:buChar char="•"/>
              <a:defRPr sz="1799" b="0" i="0" kern="1200">
                <a:solidFill>
                  <a:schemeClr val="tx1"/>
                </a:solidFill>
                <a:latin typeface="72 Brand Book" panose="020B0404030603020204" pitchFamily="34" charset="0"/>
                <a:ea typeface="+mn-ea"/>
                <a:cs typeface="+mn-cs"/>
              </a:defRPr>
            </a:lvl2pPr>
            <a:lvl3pPr marL="383933" indent="-179334" algn="l" defTabSz="1088231" rtl="0" eaLnBrk="1" latinLnBrk="0" hangingPunct="1">
              <a:spcBef>
                <a:spcPts val="600"/>
              </a:spcBef>
              <a:buClr>
                <a:schemeClr val="tx1"/>
              </a:buClr>
              <a:buSzPct val="100000"/>
              <a:buFont typeface="Arial" panose="020B0604020202020204" pitchFamily="34" charset="0"/>
              <a:buChar char="–"/>
              <a:defRPr lang="en-US" sz="1600" b="0" i="0" kern="1200" noProof="0" dirty="0" smtClean="0">
                <a:solidFill>
                  <a:schemeClr val="tx1"/>
                </a:solidFill>
                <a:latin typeface="72 Brand Book" panose="020B0404030603020204" pitchFamily="34" charset="0"/>
                <a:ea typeface="+mn-ea"/>
                <a:cs typeface="+mn-cs"/>
              </a:defRPr>
            </a:lvl3pPr>
            <a:lvl4pPr marL="0" indent="0" algn="l" defTabSz="1088231" rtl="0" eaLnBrk="1" latinLnBrk="0" hangingPunct="1">
              <a:spcBef>
                <a:spcPts val="2099"/>
              </a:spcBef>
              <a:buClr>
                <a:schemeClr val="tx1"/>
              </a:buClr>
              <a:buSzPct val="80000"/>
              <a:buFont typeface="Courier New" panose="02070309020205020404" pitchFamily="49" charset="0"/>
              <a:buNone/>
              <a:defRPr sz="2099" b="0" i="0" kern="1200">
                <a:solidFill>
                  <a:schemeClr val="tx1"/>
                </a:solidFill>
                <a:latin typeface="+mj-lt"/>
                <a:ea typeface="+mn-ea"/>
                <a:cs typeface="+mn-cs"/>
              </a:defRPr>
            </a:lvl4pPr>
            <a:lvl5pPr marL="0" indent="0" algn="l" defTabSz="1088231" rtl="0" eaLnBrk="1" latinLnBrk="0" hangingPunct="1">
              <a:lnSpc>
                <a:spcPct val="110000"/>
              </a:lnSpc>
              <a:spcBef>
                <a:spcPts val="1799"/>
              </a:spcBef>
              <a:spcAft>
                <a:spcPts val="600"/>
              </a:spcAft>
              <a:buClr>
                <a:schemeClr val="tx1"/>
              </a:buClr>
              <a:buSzPct val="100000"/>
              <a:buFont typeface="Symbol" panose="05050102010706020507" pitchFamily="18" charset="2"/>
              <a:buNone/>
              <a:defRPr sz="1999" b="0" i="1" kern="1200" baseline="0">
                <a:solidFill>
                  <a:schemeClr val="tx1"/>
                </a:solidFill>
                <a:latin typeface="72 Brand Book" panose="020B0404030603020204" pitchFamily="34" charset="0"/>
                <a:ea typeface="+mn-ea"/>
                <a:cs typeface="+mn-cs"/>
              </a:defRPr>
            </a:lvl5pPr>
            <a:lvl6pPr marL="0" indent="0" algn="l" defTabSz="1088231" rtl="0" eaLnBrk="1" latinLnBrk="0" hangingPunct="1">
              <a:spcBef>
                <a:spcPts val="0"/>
              </a:spcBef>
              <a:spcAft>
                <a:spcPts val="1600"/>
              </a:spcAft>
              <a:buFont typeface="Arial" pitchFamily="34" charset="0"/>
              <a:buNone/>
              <a:defRPr sz="1300"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r>
              <a:rPr lang="en-US" sz="1600" dirty="0"/>
              <a:t>If you select</a:t>
            </a:r>
            <a:r>
              <a:rPr lang="en-US" sz="1600" dirty="0">
                <a:latin typeface="+mj-lt"/>
              </a:rPr>
              <a:t> Back to Homepage</a:t>
            </a:r>
            <a:r>
              <a:rPr lang="en-US" sz="1600" dirty="0"/>
              <a:t>, you can view the reservation under My Trips on the SAP Concur homepage.</a:t>
            </a:r>
          </a:p>
        </p:txBody>
      </p:sp>
      <p:sp>
        <p:nvSpPr>
          <p:cNvPr id="3" name="Oval 2">
            <a:extLst>
              <a:ext uri="{FF2B5EF4-FFF2-40B4-BE49-F238E27FC236}">
                <a16:creationId xmlns:a16="http://schemas.microsoft.com/office/drawing/2014/main" id="{0CB7D614-05A9-5122-9691-99EF84B6C9D8}"/>
              </a:ext>
            </a:extLst>
          </p:cNvPr>
          <p:cNvSpPr/>
          <p:nvPr/>
        </p:nvSpPr>
        <p:spPr bwMode="gray">
          <a:xfrm>
            <a:off x="7979724" y="1838295"/>
            <a:ext cx="462337" cy="462337"/>
          </a:xfrm>
          <a:prstGeom prst="ellipse">
            <a:avLst/>
          </a:prstGeom>
          <a:solidFill>
            <a:srgbClr val="0070F2"/>
          </a:solidFill>
          <a:ln w="25400" algn="ctr">
            <a:noFill/>
            <a:miter lim="800000"/>
            <a:headEnd/>
            <a:tailEnd/>
          </a:ln>
        </p:spPr>
        <p:txBody>
          <a:bodyPr lIns="0" tIns="0" rIns="0" bIns="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rPr>
              <a:t>10</a:t>
            </a:r>
          </a:p>
        </p:txBody>
      </p:sp>
      <p:pic>
        <p:nvPicPr>
          <p:cNvPr id="9" name="Picture Placeholder 8">
            <a:extLst>
              <a:ext uri="{FF2B5EF4-FFF2-40B4-BE49-F238E27FC236}">
                <a16:creationId xmlns:a16="http://schemas.microsoft.com/office/drawing/2014/main" id="{9B3DC91D-18AE-AB58-D798-45517B1667CF}"/>
              </a:ext>
            </a:extLst>
          </p:cNvPr>
          <p:cNvPicPr>
            <a:picLocks noGrp="1" noChangeAspect="1"/>
          </p:cNvPicPr>
          <p:nvPr>
            <p:ph type="pic" sz="quarter" idx="12"/>
          </p:nvPr>
        </p:nvPicPr>
        <p:blipFill>
          <a:blip r:embed="rId3"/>
          <a:srcRect t="311" b="311"/>
          <a:stretch>
            <a:fillRect/>
          </a:stretch>
        </p:blipFill>
        <p:spPr/>
      </p:pic>
    </p:spTree>
    <p:extLst>
      <p:ext uri="{BB962C8B-B14F-4D97-AF65-F5344CB8AC3E}">
        <p14:creationId xmlns:p14="http://schemas.microsoft.com/office/powerpoint/2010/main" val="3477733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F9BC8437-94FE-2566-E079-62E03BFE7222}"/>
              </a:ext>
            </a:extLst>
          </p:cNvPr>
          <p:cNvGrpSpPr/>
          <p:nvPr/>
        </p:nvGrpSpPr>
        <p:grpSpPr>
          <a:xfrm>
            <a:off x="7627627" y="2659114"/>
            <a:ext cx="4564373" cy="3702917"/>
            <a:chOff x="7627627" y="2659114"/>
            <a:chExt cx="4564373" cy="3702917"/>
          </a:xfrm>
        </p:grpSpPr>
        <p:pic>
          <p:nvPicPr>
            <p:cNvPr id="30" name="Laptop">
              <a:extLst>
                <a:ext uri="{FF2B5EF4-FFF2-40B4-BE49-F238E27FC236}">
                  <a16:creationId xmlns:a16="http://schemas.microsoft.com/office/drawing/2014/main" id="{B1049EBA-2AC0-A0B4-C4C0-11839785A9C3}"/>
                </a:ext>
              </a:extLst>
            </p:cNvPr>
            <p:cNvPicPr>
              <a:picLocks noChangeAspect="1"/>
            </p:cNvPicPr>
            <p:nvPr/>
          </p:nvPicPr>
          <p:blipFill rotWithShape="1">
            <a:blip r:embed="rId2"/>
            <a:srcRect r="31361"/>
            <a:stretch/>
          </p:blipFill>
          <p:spPr>
            <a:xfrm>
              <a:off x="7627627" y="2659114"/>
              <a:ext cx="4564373" cy="3702917"/>
            </a:xfrm>
            <a:prstGeom prst="rect">
              <a:avLst/>
            </a:prstGeom>
          </p:spPr>
        </p:pic>
        <p:pic>
          <p:nvPicPr>
            <p:cNvPr id="38" name="Picture 37" descr="A screenshot of a car rental application&#10;&#10;Description automatically generated">
              <a:extLst>
                <a:ext uri="{FF2B5EF4-FFF2-40B4-BE49-F238E27FC236}">
                  <a16:creationId xmlns:a16="http://schemas.microsoft.com/office/drawing/2014/main" id="{1B1FEF59-8FAF-7480-C5C0-6881A1492930}"/>
                </a:ext>
              </a:extLst>
            </p:cNvPr>
            <p:cNvPicPr>
              <a:picLocks noChangeAspect="1"/>
            </p:cNvPicPr>
            <p:nvPr/>
          </p:nvPicPr>
          <p:blipFill rotWithShape="1">
            <a:blip r:embed="rId3"/>
            <a:srcRect l="-1" r="26976" b="15664"/>
            <a:stretch/>
          </p:blipFill>
          <p:spPr>
            <a:xfrm>
              <a:off x="8134318" y="2719223"/>
              <a:ext cx="4057681" cy="3404494"/>
            </a:xfrm>
            <a:prstGeom prst="rect">
              <a:avLst/>
            </a:prstGeom>
          </p:spPr>
        </p:pic>
      </p:grpSp>
      <p:sp>
        <p:nvSpPr>
          <p:cNvPr id="17" name="Title 16">
            <a:extLst>
              <a:ext uri="{FF2B5EF4-FFF2-40B4-BE49-F238E27FC236}">
                <a16:creationId xmlns:a16="http://schemas.microsoft.com/office/drawing/2014/main" id="{F0C5AE78-E49C-E40E-42A5-50D945BAF3CE}"/>
              </a:ext>
            </a:extLst>
          </p:cNvPr>
          <p:cNvSpPr>
            <a:spLocks noGrp="1"/>
          </p:cNvSpPr>
          <p:nvPr>
            <p:ph type="title" idx="4294967295"/>
          </p:nvPr>
        </p:nvSpPr>
        <p:spPr>
          <a:xfrm>
            <a:off x="512064" y="640994"/>
            <a:ext cx="10511942" cy="430759"/>
          </a:xfrm>
        </p:spPr>
        <p:txBody>
          <a:bodyPr>
            <a:spAutoFit/>
          </a:bodyPr>
          <a:lstStyle/>
          <a:p>
            <a:r>
              <a:rPr lang="en-US" dirty="0"/>
              <a:t>Booking a Rental Car with Delivery and Collection</a:t>
            </a:r>
          </a:p>
        </p:txBody>
      </p:sp>
      <p:sp>
        <p:nvSpPr>
          <p:cNvPr id="18" name="Content Placeholder 17">
            <a:extLst>
              <a:ext uri="{FF2B5EF4-FFF2-40B4-BE49-F238E27FC236}">
                <a16:creationId xmlns:a16="http://schemas.microsoft.com/office/drawing/2014/main" id="{6D0BB8EE-558E-1366-733C-4D6C1E6DBF4B}"/>
              </a:ext>
            </a:extLst>
          </p:cNvPr>
          <p:cNvSpPr>
            <a:spLocks noGrp="1"/>
          </p:cNvSpPr>
          <p:nvPr>
            <p:ph idx="4294967295"/>
          </p:nvPr>
        </p:nvSpPr>
        <p:spPr>
          <a:xfrm>
            <a:off x="1066403" y="1982161"/>
            <a:ext cx="2611076" cy="923330"/>
          </a:xfrm>
        </p:spPr>
        <p:txBody>
          <a:bodyPr/>
          <a:lstStyle/>
          <a:p>
            <a:r>
              <a:rPr lang="en-US" sz="1500" dirty="0"/>
              <a:t>To book a rental car, on the SAP Concur home page, select the </a:t>
            </a:r>
            <a:r>
              <a:rPr lang="en-US" sz="1500" dirty="0">
                <a:latin typeface="+mj-lt"/>
              </a:rPr>
              <a:t>Car</a:t>
            </a:r>
            <a:r>
              <a:rPr lang="en-US" sz="1500" dirty="0"/>
              <a:t> tab. For a Delivery &amp; Collection* to your office location, click on </a:t>
            </a:r>
            <a:r>
              <a:rPr lang="en-US" sz="1500" dirty="0">
                <a:latin typeface="+mj-lt"/>
              </a:rPr>
              <a:t>Location Options</a:t>
            </a:r>
            <a:r>
              <a:rPr lang="en-US" sz="1500" dirty="0"/>
              <a:t>.</a:t>
            </a:r>
          </a:p>
        </p:txBody>
      </p:sp>
      <p:sp>
        <p:nvSpPr>
          <p:cNvPr id="22" name="Oval 21">
            <a:extLst>
              <a:ext uri="{FF2B5EF4-FFF2-40B4-BE49-F238E27FC236}">
                <a16:creationId xmlns:a16="http://schemas.microsoft.com/office/drawing/2014/main" id="{C3B11707-B5BA-4D7D-F1FC-2712B8D4723D}"/>
              </a:ext>
            </a:extLst>
          </p:cNvPr>
          <p:cNvSpPr/>
          <p:nvPr/>
        </p:nvSpPr>
        <p:spPr bwMode="gray">
          <a:xfrm>
            <a:off x="512064" y="1989687"/>
            <a:ext cx="462337" cy="462337"/>
          </a:xfrm>
          <a:prstGeom prst="ellipse">
            <a:avLst/>
          </a:prstGeom>
          <a:solidFill>
            <a:srgbClr val="0070F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rPr>
              <a:t>1</a:t>
            </a:r>
          </a:p>
        </p:txBody>
      </p:sp>
      <p:sp>
        <p:nvSpPr>
          <p:cNvPr id="23" name="Oval 22">
            <a:extLst>
              <a:ext uri="{FF2B5EF4-FFF2-40B4-BE49-F238E27FC236}">
                <a16:creationId xmlns:a16="http://schemas.microsoft.com/office/drawing/2014/main" id="{241F48CC-AFC0-754A-D5AC-0BF44DD5F872}"/>
              </a:ext>
            </a:extLst>
          </p:cNvPr>
          <p:cNvSpPr/>
          <p:nvPr/>
        </p:nvSpPr>
        <p:spPr bwMode="gray">
          <a:xfrm>
            <a:off x="512063" y="3685228"/>
            <a:ext cx="462337" cy="462337"/>
          </a:xfrm>
          <a:prstGeom prst="ellipse">
            <a:avLst/>
          </a:prstGeom>
          <a:solidFill>
            <a:srgbClr val="0070F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rPr>
              <a:t>2</a:t>
            </a:r>
          </a:p>
        </p:txBody>
      </p:sp>
      <p:sp>
        <p:nvSpPr>
          <p:cNvPr id="26" name="Content Placeholder 17">
            <a:extLst>
              <a:ext uri="{FF2B5EF4-FFF2-40B4-BE49-F238E27FC236}">
                <a16:creationId xmlns:a16="http://schemas.microsoft.com/office/drawing/2014/main" id="{70E3B118-61EC-C4CF-1552-3C46C1146056}"/>
              </a:ext>
            </a:extLst>
          </p:cNvPr>
          <p:cNvSpPr txBox="1">
            <a:spLocks/>
          </p:cNvSpPr>
          <p:nvPr/>
        </p:nvSpPr>
        <p:spPr bwMode="black">
          <a:xfrm>
            <a:off x="1066402" y="3685228"/>
            <a:ext cx="2611076" cy="1154162"/>
          </a:xfrm>
          <a:prstGeom prst="rect">
            <a:avLst/>
          </a:prstGeom>
        </p:spPr>
        <p:txBody>
          <a:bodyPr vert="horz" wrap="square" lIns="0" tIns="0" rIns="0" bIns="0" rtlCol="0">
            <a:spAutoFit/>
          </a:bodyPr>
          <a:lstStyle>
            <a:lvl1pPr marL="0" indent="0" algn="l" defTabSz="1088231" rtl="0" eaLnBrk="1" latinLnBrk="0" hangingPunct="1">
              <a:spcBef>
                <a:spcPts val="1799"/>
              </a:spcBef>
              <a:buClrTx/>
              <a:buSzPct val="80000"/>
              <a:buFont typeface="72 Brand" panose="02000000000000000000" pitchFamily="2" charset="0"/>
              <a:buChar char="​"/>
              <a:defRPr sz="1799" b="0" i="0" kern="1200">
                <a:solidFill>
                  <a:schemeClr val="tx1"/>
                </a:solidFill>
                <a:latin typeface="72 Brand Book" panose="020B0404030603020204" pitchFamily="34" charset="0"/>
                <a:ea typeface="+mn-ea"/>
                <a:cs typeface="+mn-cs"/>
              </a:defRPr>
            </a:lvl1pPr>
            <a:lvl2pPr marL="201108" indent="-179910" algn="l" defTabSz="1088231" rtl="0" eaLnBrk="1" latinLnBrk="0" hangingPunct="1">
              <a:spcBef>
                <a:spcPts val="900"/>
              </a:spcBef>
              <a:buClr>
                <a:schemeClr val="tx1"/>
              </a:buClr>
              <a:buSzPct val="100000"/>
              <a:buFont typeface="Arial" panose="020B0604020202020204" pitchFamily="34" charset="0"/>
              <a:buChar char="•"/>
              <a:defRPr sz="1799" b="0" i="0" kern="1200">
                <a:solidFill>
                  <a:schemeClr val="tx1"/>
                </a:solidFill>
                <a:latin typeface="72 Brand Book" panose="020B0404030603020204" pitchFamily="34" charset="0"/>
                <a:ea typeface="+mn-ea"/>
                <a:cs typeface="+mn-cs"/>
              </a:defRPr>
            </a:lvl2pPr>
            <a:lvl3pPr marL="383933" indent="-179334" algn="l" defTabSz="1088231" rtl="0" eaLnBrk="1" latinLnBrk="0" hangingPunct="1">
              <a:spcBef>
                <a:spcPts val="600"/>
              </a:spcBef>
              <a:buClr>
                <a:schemeClr val="tx1"/>
              </a:buClr>
              <a:buSzPct val="100000"/>
              <a:buFont typeface="Arial" panose="020B0604020202020204" pitchFamily="34" charset="0"/>
              <a:buChar char="–"/>
              <a:defRPr lang="en-US" sz="1600" b="0" i="0" kern="1200" noProof="0" dirty="0" smtClean="0">
                <a:solidFill>
                  <a:schemeClr val="tx1"/>
                </a:solidFill>
                <a:latin typeface="72 Brand Book" panose="020B0404030603020204" pitchFamily="34" charset="0"/>
                <a:ea typeface="+mn-ea"/>
                <a:cs typeface="+mn-cs"/>
              </a:defRPr>
            </a:lvl3pPr>
            <a:lvl4pPr marL="0" indent="0" algn="l" defTabSz="1088231" rtl="0" eaLnBrk="1" latinLnBrk="0" hangingPunct="1">
              <a:spcBef>
                <a:spcPts val="2099"/>
              </a:spcBef>
              <a:buClr>
                <a:schemeClr val="tx1"/>
              </a:buClr>
              <a:buSzPct val="80000"/>
              <a:buFont typeface="Courier New" panose="02070309020205020404" pitchFamily="49" charset="0"/>
              <a:buNone/>
              <a:defRPr sz="2099" b="0" i="0" kern="1200">
                <a:solidFill>
                  <a:schemeClr val="tx1"/>
                </a:solidFill>
                <a:latin typeface="+mj-lt"/>
                <a:ea typeface="+mn-ea"/>
                <a:cs typeface="+mn-cs"/>
              </a:defRPr>
            </a:lvl4pPr>
            <a:lvl5pPr marL="0" indent="0" algn="l" defTabSz="1088231" rtl="0" eaLnBrk="1" latinLnBrk="0" hangingPunct="1">
              <a:lnSpc>
                <a:spcPct val="110000"/>
              </a:lnSpc>
              <a:spcBef>
                <a:spcPts val="1799"/>
              </a:spcBef>
              <a:spcAft>
                <a:spcPts val="600"/>
              </a:spcAft>
              <a:buClr>
                <a:schemeClr val="tx1"/>
              </a:buClr>
              <a:buSzPct val="100000"/>
              <a:buFont typeface="Symbol" panose="05050102010706020507" pitchFamily="18" charset="2"/>
              <a:buNone/>
              <a:defRPr sz="1999" b="0" i="1" kern="1200" baseline="0">
                <a:solidFill>
                  <a:schemeClr val="tx1"/>
                </a:solidFill>
                <a:latin typeface="72 Brand Book" panose="020B0404030603020204" pitchFamily="34" charset="0"/>
                <a:ea typeface="+mn-ea"/>
                <a:cs typeface="+mn-cs"/>
              </a:defRPr>
            </a:lvl5pPr>
            <a:lvl6pPr marL="0" indent="0" algn="l" defTabSz="1088231" rtl="0" eaLnBrk="1" latinLnBrk="0" hangingPunct="1">
              <a:spcBef>
                <a:spcPts val="0"/>
              </a:spcBef>
              <a:spcAft>
                <a:spcPts val="1600"/>
              </a:spcAft>
              <a:buFont typeface="Arial" pitchFamily="34" charset="0"/>
              <a:buNone/>
              <a:defRPr sz="1300"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r>
              <a:rPr lang="en-US" sz="1500" dirty="0"/>
              <a:t>Select </a:t>
            </a:r>
            <a:r>
              <a:rPr lang="en-US" sz="1500" dirty="0">
                <a:latin typeface="+mj-lt"/>
              </a:rPr>
              <a:t>Request delivery </a:t>
            </a:r>
            <a:r>
              <a:rPr lang="en-US" sz="1500" dirty="0"/>
              <a:t>or</a:t>
            </a:r>
            <a:r>
              <a:rPr lang="en-US" sz="1500" dirty="0">
                <a:latin typeface="+mj-lt"/>
              </a:rPr>
              <a:t> Request collection  </a:t>
            </a:r>
            <a:r>
              <a:rPr lang="en-US" sz="1500" dirty="0"/>
              <a:t>and search/select your office location in the </a:t>
            </a:r>
            <a:r>
              <a:rPr lang="en-US" sz="1500" dirty="0">
                <a:latin typeface="+mj-lt"/>
              </a:rPr>
              <a:t>Delivery</a:t>
            </a:r>
            <a:r>
              <a:rPr lang="en-US" sz="1500" dirty="0"/>
              <a:t> and </a:t>
            </a:r>
            <a:r>
              <a:rPr lang="en-US" sz="1500" dirty="0">
                <a:latin typeface="+mj-lt"/>
              </a:rPr>
              <a:t>Collection</a:t>
            </a:r>
            <a:r>
              <a:rPr lang="en-US" sz="1500" dirty="0"/>
              <a:t> fields.</a:t>
            </a:r>
          </a:p>
        </p:txBody>
      </p:sp>
      <p:sp>
        <p:nvSpPr>
          <p:cNvPr id="11" name="Oval 10">
            <a:extLst>
              <a:ext uri="{FF2B5EF4-FFF2-40B4-BE49-F238E27FC236}">
                <a16:creationId xmlns:a16="http://schemas.microsoft.com/office/drawing/2014/main" id="{44AFDDAA-69C6-9CB2-175F-C1EB9EFCA40B}"/>
              </a:ext>
            </a:extLst>
          </p:cNvPr>
          <p:cNvSpPr/>
          <p:nvPr/>
        </p:nvSpPr>
        <p:spPr bwMode="gray">
          <a:xfrm>
            <a:off x="4031791" y="1523229"/>
            <a:ext cx="298413" cy="298413"/>
          </a:xfrm>
          <a:prstGeom prst="ellipse">
            <a:avLst/>
          </a:prstGeom>
          <a:solidFill>
            <a:srgbClr val="0070F2"/>
          </a:solidFill>
          <a:ln w="25400" algn="ctr">
            <a:noFill/>
            <a:miter lim="800000"/>
            <a:headEnd/>
            <a:tailEnd/>
          </a:ln>
        </p:spPr>
        <p:txBody>
          <a:bodyPr lIns="0" tIns="0" rIns="0" bIns="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4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rPr>
              <a:t>1</a:t>
            </a:r>
          </a:p>
        </p:txBody>
      </p:sp>
      <p:grpSp>
        <p:nvGrpSpPr>
          <p:cNvPr id="25" name="Group 24">
            <a:extLst>
              <a:ext uri="{FF2B5EF4-FFF2-40B4-BE49-F238E27FC236}">
                <a16:creationId xmlns:a16="http://schemas.microsoft.com/office/drawing/2014/main" id="{B886A659-C697-3E72-C65E-D654CDAE0953}"/>
              </a:ext>
            </a:extLst>
          </p:cNvPr>
          <p:cNvGrpSpPr/>
          <p:nvPr/>
        </p:nvGrpSpPr>
        <p:grpSpPr>
          <a:xfrm>
            <a:off x="3993785" y="1902649"/>
            <a:ext cx="1866851" cy="4036858"/>
            <a:chOff x="4894285" y="1754660"/>
            <a:chExt cx="1989445" cy="4301955"/>
          </a:xfrm>
        </p:grpSpPr>
        <p:grpSp>
          <p:nvGrpSpPr>
            <p:cNvPr id="10" name="Group 9">
              <a:extLst>
                <a:ext uri="{FF2B5EF4-FFF2-40B4-BE49-F238E27FC236}">
                  <a16:creationId xmlns:a16="http://schemas.microsoft.com/office/drawing/2014/main" id="{817878B7-D914-90B6-9F37-DFF1CE0AA445}"/>
                </a:ext>
              </a:extLst>
            </p:cNvPr>
            <p:cNvGrpSpPr/>
            <p:nvPr/>
          </p:nvGrpSpPr>
          <p:grpSpPr>
            <a:xfrm>
              <a:off x="4894285" y="1754660"/>
              <a:ext cx="1989445" cy="4301955"/>
              <a:chOff x="591097" y="1112586"/>
              <a:chExt cx="2208081" cy="4774730"/>
            </a:xfrm>
          </p:grpSpPr>
          <p:pic>
            <p:nvPicPr>
              <p:cNvPr id="2" name="Picture 1">
                <a:extLst>
                  <a:ext uri="{FF2B5EF4-FFF2-40B4-BE49-F238E27FC236}">
                    <a16:creationId xmlns:a16="http://schemas.microsoft.com/office/drawing/2014/main" id="{4CE52AEC-4C49-EEF6-10C9-8B17B5B406FF}"/>
                  </a:ext>
                </a:extLst>
              </p:cNvPr>
              <p:cNvPicPr>
                <a:picLocks noChangeAspect="1"/>
              </p:cNvPicPr>
              <p:nvPr/>
            </p:nvPicPr>
            <p:blipFill>
              <a:blip r:embed="rId4"/>
              <a:stretch>
                <a:fillRect/>
              </a:stretch>
            </p:blipFill>
            <p:spPr>
              <a:xfrm>
                <a:off x="591097" y="1112586"/>
                <a:ext cx="2208081" cy="4774730"/>
              </a:xfrm>
              <a:prstGeom prst="rect">
                <a:avLst/>
              </a:prstGeom>
            </p:spPr>
          </p:pic>
          <p:pic>
            <p:nvPicPr>
              <p:cNvPr id="9" name="Picture Placeholder 14" descr="A screenshot of a search box&#10;&#10;Description automatically generated">
                <a:extLst>
                  <a:ext uri="{FF2B5EF4-FFF2-40B4-BE49-F238E27FC236}">
                    <a16:creationId xmlns:a16="http://schemas.microsoft.com/office/drawing/2014/main" id="{E011EEBC-83A9-C876-3B5B-191B8198EAC4}"/>
                  </a:ext>
                </a:extLst>
              </p:cNvPr>
              <p:cNvPicPr>
                <a:picLocks noChangeAspect="1"/>
              </p:cNvPicPr>
              <p:nvPr/>
            </p:nvPicPr>
            <p:blipFill>
              <a:blip r:embed="rId5"/>
              <a:srcRect l="24" r="24"/>
              <a:stretch/>
            </p:blipFill>
            <p:spPr bwMode="black">
              <a:xfrm>
                <a:off x="683098" y="1338680"/>
                <a:ext cx="2039974" cy="4308654"/>
              </a:xfrm>
              <a:prstGeom prst="rect">
                <a:avLst/>
              </a:prstGeom>
            </p:spPr>
          </p:pic>
        </p:grpSp>
        <p:sp>
          <p:nvSpPr>
            <p:cNvPr id="12" name="Rectangle 11">
              <a:extLst>
                <a:ext uri="{FF2B5EF4-FFF2-40B4-BE49-F238E27FC236}">
                  <a16:creationId xmlns:a16="http://schemas.microsoft.com/office/drawing/2014/main" id="{F18C5D9B-F8CA-F687-6866-DD215F8B3F0B}"/>
                </a:ext>
              </a:extLst>
            </p:cNvPr>
            <p:cNvSpPr/>
            <p:nvPr/>
          </p:nvSpPr>
          <p:spPr bwMode="gray">
            <a:xfrm>
              <a:off x="5269068" y="2135441"/>
              <a:ext cx="395616" cy="395616"/>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sp>
          <p:nvSpPr>
            <p:cNvPr id="13" name="Rectangle 12">
              <a:extLst>
                <a:ext uri="{FF2B5EF4-FFF2-40B4-BE49-F238E27FC236}">
                  <a16:creationId xmlns:a16="http://schemas.microsoft.com/office/drawing/2014/main" id="{23C31D08-0D9E-D325-E7EB-5E64EEFE9FE4}"/>
                </a:ext>
              </a:extLst>
            </p:cNvPr>
            <p:cNvSpPr/>
            <p:nvPr/>
          </p:nvSpPr>
          <p:spPr bwMode="gray">
            <a:xfrm>
              <a:off x="4999121" y="2943185"/>
              <a:ext cx="906250" cy="252486"/>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grpSp>
      <p:grpSp>
        <p:nvGrpSpPr>
          <p:cNvPr id="28" name="Group 27">
            <a:extLst>
              <a:ext uri="{FF2B5EF4-FFF2-40B4-BE49-F238E27FC236}">
                <a16:creationId xmlns:a16="http://schemas.microsoft.com/office/drawing/2014/main" id="{9B13CF60-89F1-E5A5-B3CB-7DE38C7B788C}"/>
              </a:ext>
            </a:extLst>
          </p:cNvPr>
          <p:cNvGrpSpPr/>
          <p:nvPr/>
        </p:nvGrpSpPr>
        <p:grpSpPr>
          <a:xfrm>
            <a:off x="6007947" y="1895705"/>
            <a:ext cx="1866851" cy="4036858"/>
            <a:chOff x="7103700" y="1747716"/>
            <a:chExt cx="1989445" cy="4301955"/>
          </a:xfrm>
        </p:grpSpPr>
        <p:grpSp>
          <p:nvGrpSpPr>
            <p:cNvPr id="8" name="Group 7">
              <a:extLst>
                <a:ext uri="{FF2B5EF4-FFF2-40B4-BE49-F238E27FC236}">
                  <a16:creationId xmlns:a16="http://schemas.microsoft.com/office/drawing/2014/main" id="{D45FF143-650E-DDF5-100F-AF5D636751BF}"/>
                </a:ext>
              </a:extLst>
            </p:cNvPr>
            <p:cNvGrpSpPr/>
            <p:nvPr/>
          </p:nvGrpSpPr>
          <p:grpSpPr>
            <a:xfrm>
              <a:off x="7103700" y="1747716"/>
              <a:ext cx="1989445" cy="4301955"/>
              <a:chOff x="2990589" y="1112586"/>
              <a:chExt cx="2208081" cy="4774730"/>
            </a:xfrm>
          </p:grpSpPr>
          <p:pic>
            <p:nvPicPr>
              <p:cNvPr id="3" name="Picture 2">
                <a:extLst>
                  <a:ext uri="{FF2B5EF4-FFF2-40B4-BE49-F238E27FC236}">
                    <a16:creationId xmlns:a16="http://schemas.microsoft.com/office/drawing/2014/main" id="{040ECDBB-B4BA-3AD3-0AE9-0E0D5ED8B049}"/>
                  </a:ext>
                </a:extLst>
              </p:cNvPr>
              <p:cNvPicPr>
                <a:picLocks noChangeAspect="1"/>
              </p:cNvPicPr>
              <p:nvPr/>
            </p:nvPicPr>
            <p:blipFill>
              <a:blip r:embed="rId4"/>
              <a:stretch>
                <a:fillRect/>
              </a:stretch>
            </p:blipFill>
            <p:spPr>
              <a:xfrm>
                <a:off x="2990589" y="1112586"/>
                <a:ext cx="2208081" cy="4774730"/>
              </a:xfrm>
              <a:prstGeom prst="rect">
                <a:avLst/>
              </a:prstGeom>
            </p:spPr>
          </p:pic>
          <p:pic>
            <p:nvPicPr>
              <p:cNvPr id="7" name="Picture 6" descr="A screenshot of a login&#10;&#10;Description automatically generated">
                <a:extLst>
                  <a:ext uri="{FF2B5EF4-FFF2-40B4-BE49-F238E27FC236}">
                    <a16:creationId xmlns:a16="http://schemas.microsoft.com/office/drawing/2014/main" id="{585D6430-E076-089F-4BF2-8968979F2ABD}"/>
                  </a:ext>
                </a:extLst>
              </p:cNvPr>
              <p:cNvPicPr>
                <a:picLocks noChangeAspect="1"/>
              </p:cNvPicPr>
              <p:nvPr/>
            </p:nvPicPr>
            <p:blipFill>
              <a:blip r:embed="rId6"/>
              <a:stretch>
                <a:fillRect/>
              </a:stretch>
            </p:blipFill>
            <p:spPr>
              <a:xfrm>
                <a:off x="3082590" y="1338680"/>
                <a:ext cx="2042704" cy="4308654"/>
              </a:xfrm>
              <a:prstGeom prst="rect">
                <a:avLst/>
              </a:prstGeom>
            </p:spPr>
          </p:pic>
        </p:grpSp>
        <p:sp>
          <p:nvSpPr>
            <p:cNvPr id="14" name="Rectangle 13">
              <a:extLst>
                <a:ext uri="{FF2B5EF4-FFF2-40B4-BE49-F238E27FC236}">
                  <a16:creationId xmlns:a16="http://schemas.microsoft.com/office/drawing/2014/main" id="{CAC7FCE6-8633-C432-A7DB-8811838BABE7}"/>
                </a:ext>
              </a:extLst>
            </p:cNvPr>
            <p:cNvSpPr/>
            <p:nvPr/>
          </p:nvSpPr>
          <p:spPr bwMode="gray">
            <a:xfrm>
              <a:off x="7203980" y="2256626"/>
              <a:ext cx="906250" cy="252486"/>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sp>
          <p:nvSpPr>
            <p:cNvPr id="16" name="Rectangle 15">
              <a:extLst>
                <a:ext uri="{FF2B5EF4-FFF2-40B4-BE49-F238E27FC236}">
                  <a16:creationId xmlns:a16="http://schemas.microsoft.com/office/drawing/2014/main" id="{1B0B4422-4305-9CBB-667B-EC53E15E9961}"/>
                </a:ext>
              </a:extLst>
            </p:cNvPr>
            <p:cNvSpPr/>
            <p:nvPr/>
          </p:nvSpPr>
          <p:spPr bwMode="gray">
            <a:xfrm>
              <a:off x="7203980" y="3002778"/>
              <a:ext cx="1133021" cy="464627"/>
            </a:xfrm>
            <a:prstGeom prst="rect">
              <a:avLst/>
            </a:prstGeom>
            <a:solidFill>
              <a:srgbClr val="2CE0BF">
                <a:alpha val="19865"/>
              </a:srgbClr>
            </a:solidFill>
            <a:ln w="25400" algn="ctr">
              <a:solidFill>
                <a:srgbClr val="07838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mn-lt"/>
                <a:ea typeface="72 Brand" pitchFamily="34" charset="-128"/>
                <a:cs typeface="72 Brand" pitchFamily="34" charset="-128"/>
              </a:endParaRPr>
            </a:p>
          </p:txBody>
        </p:sp>
      </p:grpSp>
      <p:sp>
        <p:nvSpPr>
          <p:cNvPr id="19" name="Oval 18">
            <a:extLst>
              <a:ext uri="{FF2B5EF4-FFF2-40B4-BE49-F238E27FC236}">
                <a16:creationId xmlns:a16="http://schemas.microsoft.com/office/drawing/2014/main" id="{CEF52AC9-FF86-4AF6-0354-5B8A97C61F3F}"/>
              </a:ext>
            </a:extLst>
          </p:cNvPr>
          <p:cNvSpPr/>
          <p:nvPr/>
        </p:nvSpPr>
        <p:spPr bwMode="gray">
          <a:xfrm>
            <a:off x="512063" y="5220899"/>
            <a:ext cx="462337" cy="462337"/>
          </a:xfrm>
          <a:prstGeom prst="ellipse">
            <a:avLst/>
          </a:prstGeom>
          <a:solidFill>
            <a:srgbClr val="0070F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rPr>
              <a:t>3</a:t>
            </a:r>
          </a:p>
        </p:txBody>
      </p:sp>
      <p:sp>
        <p:nvSpPr>
          <p:cNvPr id="20" name="Content Placeholder 17">
            <a:extLst>
              <a:ext uri="{FF2B5EF4-FFF2-40B4-BE49-F238E27FC236}">
                <a16:creationId xmlns:a16="http://schemas.microsoft.com/office/drawing/2014/main" id="{0F9DBD0D-C33C-0293-3BD9-5C2C10F77E98}"/>
              </a:ext>
            </a:extLst>
          </p:cNvPr>
          <p:cNvSpPr txBox="1">
            <a:spLocks/>
          </p:cNvSpPr>
          <p:nvPr/>
        </p:nvSpPr>
        <p:spPr bwMode="black">
          <a:xfrm>
            <a:off x="1066402" y="5220899"/>
            <a:ext cx="2611078" cy="692497"/>
          </a:xfrm>
          <a:prstGeom prst="rect">
            <a:avLst/>
          </a:prstGeom>
        </p:spPr>
        <p:txBody>
          <a:bodyPr vert="horz" wrap="square" lIns="0" tIns="0" rIns="0" bIns="0" rtlCol="0">
            <a:spAutoFit/>
          </a:bodyPr>
          <a:lstStyle>
            <a:lvl1pPr marL="0" indent="0" algn="l" defTabSz="1088231" rtl="0" eaLnBrk="1" latinLnBrk="0" hangingPunct="1">
              <a:spcBef>
                <a:spcPts val="1799"/>
              </a:spcBef>
              <a:buClrTx/>
              <a:buSzPct val="80000"/>
              <a:buFont typeface="72 Brand" panose="02000000000000000000" pitchFamily="2" charset="0"/>
              <a:buChar char="​"/>
              <a:defRPr sz="1799" b="0" i="0" kern="1200">
                <a:solidFill>
                  <a:schemeClr val="tx1"/>
                </a:solidFill>
                <a:latin typeface="72 Brand Book" panose="020B0404030603020204" pitchFamily="34" charset="0"/>
                <a:ea typeface="+mn-ea"/>
                <a:cs typeface="+mn-cs"/>
              </a:defRPr>
            </a:lvl1pPr>
            <a:lvl2pPr marL="201108" indent="-179910" algn="l" defTabSz="1088231" rtl="0" eaLnBrk="1" latinLnBrk="0" hangingPunct="1">
              <a:spcBef>
                <a:spcPts val="900"/>
              </a:spcBef>
              <a:buClr>
                <a:schemeClr val="tx1"/>
              </a:buClr>
              <a:buSzPct val="100000"/>
              <a:buFont typeface="Arial" panose="020B0604020202020204" pitchFamily="34" charset="0"/>
              <a:buChar char="•"/>
              <a:defRPr sz="1799" b="0" i="0" kern="1200">
                <a:solidFill>
                  <a:schemeClr val="tx1"/>
                </a:solidFill>
                <a:latin typeface="72 Brand Book" panose="020B0404030603020204" pitchFamily="34" charset="0"/>
                <a:ea typeface="+mn-ea"/>
                <a:cs typeface="+mn-cs"/>
              </a:defRPr>
            </a:lvl2pPr>
            <a:lvl3pPr marL="383933" indent="-179334" algn="l" defTabSz="1088231" rtl="0" eaLnBrk="1" latinLnBrk="0" hangingPunct="1">
              <a:spcBef>
                <a:spcPts val="600"/>
              </a:spcBef>
              <a:buClr>
                <a:schemeClr val="tx1"/>
              </a:buClr>
              <a:buSzPct val="100000"/>
              <a:buFont typeface="Arial" panose="020B0604020202020204" pitchFamily="34" charset="0"/>
              <a:buChar char="–"/>
              <a:defRPr lang="en-US" sz="1600" b="0" i="0" kern="1200" noProof="0" dirty="0" smtClean="0">
                <a:solidFill>
                  <a:schemeClr val="tx1"/>
                </a:solidFill>
                <a:latin typeface="72 Brand Book" panose="020B0404030603020204" pitchFamily="34" charset="0"/>
                <a:ea typeface="+mn-ea"/>
                <a:cs typeface="+mn-cs"/>
              </a:defRPr>
            </a:lvl3pPr>
            <a:lvl4pPr marL="0" indent="0" algn="l" defTabSz="1088231" rtl="0" eaLnBrk="1" latinLnBrk="0" hangingPunct="1">
              <a:spcBef>
                <a:spcPts val="2099"/>
              </a:spcBef>
              <a:buClr>
                <a:schemeClr val="tx1"/>
              </a:buClr>
              <a:buSzPct val="80000"/>
              <a:buFont typeface="Courier New" panose="02070309020205020404" pitchFamily="49" charset="0"/>
              <a:buNone/>
              <a:defRPr sz="2099" b="0" i="0" kern="1200">
                <a:solidFill>
                  <a:schemeClr val="tx1"/>
                </a:solidFill>
                <a:latin typeface="+mj-lt"/>
                <a:ea typeface="+mn-ea"/>
                <a:cs typeface="+mn-cs"/>
              </a:defRPr>
            </a:lvl4pPr>
            <a:lvl5pPr marL="0" indent="0" algn="l" defTabSz="1088231" rtl="0" eaLnBrk="1" latinLnBrk="0" hangingPunct="1">
              <a:lnSpc>
                <a:spcPct val="110000"/>
              </a:lnSpc>
              <a:spcBef>
                <a:spcPts val="1799"/>
              </a:spcBef>
              <a:spcAft>
                <a:spcPts val="600"/>
              </a:spcAft>
              <a:buClr>
                <a:schemeClr val="tx1"/>
              </a:buClr>
              <a:buSzPct val="100000"/>
              <a:buFont typeface="Symbol" panose="05050102010706020507" pitchFamily="18" charset="2"/>
              <a:buNone/>
              <a:defRPr sz="1999" b="0" i="1" kern="1200" baseline="0">
                <a:solidFill>
                  <a:schemeClr val="tx1"/>
                </a:solidFill>
                <a:latin typeface="72 Brand Book" panose="020B0404030603020204" pitchFamily="34" charset="0"/>
                <a:ea typeface="+mn-ea"/>
                <a:cs typeface="+mn-cs"/>
              </a:defRPr>
            </a:lvl5pPr>
            <a:lvl6pPr marL="0" indent="0" algn="l" defTabSz="1088231" rtl="0" eaLnBrk="1" latinLnBrk="0" hangingPunct="1">
              <a:spcBef>
                <a:spcPts val="0"/>
              </a:spcBef>
              <a:spcAft>
                <a:spcPts val="1600"/>
              </a:spcAft>
              <a:buFont typeface="Arial" pitchFamily="34" charset="0"/>
              <a:buNone/>
              <a:defRPr sz="1300"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r>
              <a:rPr lang="en-US" sz="1500" dirty="0"/>
              <a:t>Follow steps 4-8 on the previous slides to finalize your car rental booking.</a:t>
            </a:r>
          </a:p>
        </p:txBody>
      </p:sp>
      <p:sp>
        <p:nvSpPr>
          <p:cNvPr id="21" name="TextBox 20">
            <a:extLst>
              <a:ext uri="{FF2B5EF4-FFF2-40B4-BE49-F238E27FC236}">
                <a16:creationId xmlns:a16="http://schemas.microsoft.com/office/drawing/2014/main" id="{1A86E15A-D79F-5480-2AF2-CA64C3F7B4CA}"/>
              </a:ext>
            </a:extLst>
          </p:cNvPr>
          <p:cNvSpPr txBox="1"/>
          <p:nvPr/>
        </p:nvSpPr>
        <p:spPr>
          <a:xfrm>
            <a:off x="512063" y="1092821"/>
            <a:ext cx="3481722" cy="276999"/>
          </a:xfrm>
          <a:prstGeom prst="rect">
            <a:avLst/>
          </a:prstGeom>
          <a:noFill/>
        </p:spPr>
        <p:txBody>
          <a:bodyPr wrap="none" lIns="0" tIns="0" rIns="0" bIns="0" rtlCol="0">
            <a:spAutoFit/>
          </a:bodyPr>
          <a:lstStyle/>
          <a:p>
            <a:pPr algn="l" fontAlgn="base">
              <a:spcBef>
                <a:spcPts val="1800"/>
              </a:spcBef>
              <a:spcAft>
                <a:spcPct val="0"/>
              </a:spcAft>
              <a:buClr>
                <a:schemeClr val="tx1"/>
              </a:buClr>
              <a:buSzPct val="100000"/>
            </a:pPr>
            <a:r>
              <a:rPr lang="en-US" sz="1800" i="1" kern="0" dirty="0">
                <a:latin typeface="72 Brand Book" panose="020B0404030603020204" pitchFamily="34" charset="0"/>
                <a:ea typeface="72 Brand" pitchFamily="34" charset="-128"/>
                <a:cs typeface="72 Brand" pitchFamily="34" charset="-128"/>
              </a:rPr>
              <a:t>*Applicable to EMEA travelers only</a:t>
            </a:r>
          </a:p>
        </p:txBody>
      </p:sp>
      <p:sp>
        <p:nvSpPr>
          <p:cNvPr id="24" name="Oval 23">
            <a:extLst>
              <a:ext uri="{FF2B5EF4-FFF2-40B4-BE49-F238E27FC236}">
                <a16:creationId xmlns:a16="http://schemas.microsoft.com/office/drawing/2014/main" id="{FE7C02AE-2009-459D-6474-515361F12638}"/>
              </a:ext>
            </a:extLst>
          </p:cNvPr>
          <p:cNvSpPr/>
          <p:nvPr/>
        </p:nvSpPr>
        <p:spPr bwMode="gray">
          <a:xfrm>
            <a:off x="6020898" y="1523229"/>
            <a:ext cx="298413" cy="298413"/>
          </a:xfrm>
          <a:prstGeom prst="ellipse">
            <a:avLst/>
          </a:prstGeom>
          <a:solidFill>
            <a:srgbClr val="0070F2"/>
          </a:solidFill>
          <a:ln w="25400" algn="ctr">
            <a:noFill/>
            <a:miter lim="800000"/>
            <a:headEnd/>
            <a:tailEnd/>
          </a:ln>
        </p:spPr>
        <p:txBody>
          <a:bodyPr lIns="0" tIns="0" rIns="0" bIns="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4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rPr>
              <a:t>2</a:t>
            </a:r>
          </a:p>
        </p:txBody>
      </p:sp>
      <p:sp>
        <p:nvSpPr>
          <p:cNvPr id="29" name="Oval 28">
            <a:extLst>
              <a:ext uri="{FF2B5EF4-FFF2-40B4-BE49-F238E27FC236}">
                <a16:creationId xmlns:a16="http://schemas.microsoft.com/office/drawing/2014/main" id="{9808C9C1-F6F2-D920-D299-6139E15C11EE}"/>
              </a:ext>
            </a:extLst>
          </p:cNvPr>
          <p:cNvSpPr/>
          <p:nvPr/>
        </p:nvSpPr>
        <p:spPr bwMode="gray">
          <a:xfrm>
            <a:off x="8072702" y="2208920"/>
            <a:ext cx="298413" cy="298413"/>
          </a:xfrm>
          <a:prstGeom prst="ellipse">
            <a:avLst/>
          </a:prstGeom>
          <a:solidFill>
            <a:srgbClr val="0070F2"/>
          </a:solidFill>
          <a:ln w="25400" algn="ctr">
            <a:noFill/>
            <a:miter lim="800000"/>
            <a:headEnd/>
            <a:tailEnd/>
          </a:ln>
        </p:spPr>
        <p:txBody>
          <a:bodyPr lIns="0" tIns="0" rIns="0" bIns="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400" b="0" i="0" u="none" strike="noStrike" kern="0" cap="none" spc="0" normalizeH="0" baseline="0" noProof="0" dirty="0">
                <a:ln>
                  <a:noFill/>
                </a:ln>
                <a:solidFill>
                  <a:schemeClr val="bg1"/>
                </a:solidFill>
                <a:effectLst/>
                <a:uLnTx/>
                <a:uFillTx/>
                <a:latin typeface="+mn-lt"/>
                <a:ea typeface="72 Brand" pitchFamily="34" charset="-128"/>
                <a:cs typeface="72 Brand" pitchFamily="34" charset="-128"/>
              </a:rPr>
              <a:t>3</a:t>
            </a:r>
          </a:p>
        </p:txBody>
      </p:sp>
    </p:spTree>
    <p:extLst>
      <p:ext uri="{BB962C8B-B14F-4D97-AF65-F5344CB8AC3E}">
        <p14:creationId xmlns:p14="http://schemas.microsoft.com/office/powerpoint/2010/main" val="1957850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heme/theme1.xml><?xml version="1.0" encoding="utf-8"?>
<a:theme xmlns:a="http://schemas.openxmlformats.org/drawingml/2006/main" name="SAP 2024_n">
  <a:themeElements>
    <a:clrScheme name="SAP Colors 2023">
      <a:dk1>
        <a:srgbClr val="000000"/>
      </a:dk1>
      <a:lt1>
        <a:srgbClr val="FFFFFF"/>
      </a:lt1>
      <a:dk2>
        <a:srgbClr val="1B90FF"/>
      </a:dk2>
      <a:lt2>
        <a:srgbClr val="89D1FF"/>
      </a:lt2>
      <a:accent1>
        <a:srgbClr val="E76500"/>
      </a:accent1>
      <a:accent2>
        <a:srgbClr val="049F9A"/>
      </a:accent2>
      <a:accent3>
        <a:srgbClr val="36A41D"/>
      </a:accent3>
      <a:accent4>
        <a:srgbClr val="FA4F96"/>
      </a:accent4>
      <a:accent5>
        <a:srgbClr val="F31DED"/>
      </a:accent5>
      <a:accent6>
        <a:srgbClr val="7858FF"/>
      </a:accent6>
      <a:hlink>
        <a:srgbClr val="0070F2"/>
      </a:hlink>
      <a:folHlink>
        <a:srgbClr val="0070F2"/>
      </a:folHlink>
    </a:clrScheme>
    <a:fontScheme name="SAP 2023">
      <a:majorFont>
        <a:latin typeface="72 Brand Medium"/>
        <a:ea typeface=""/>
        <a:cs typeface=""/>
      </a:majorFont>
      <a:minorFont>
        <a:latin typeface="72 Brand"/>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rgbClr val="0070F2"/>
        </a:solidFill>
        <a:ln w="25400" algn="ctr">
          <a:no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a:ln>
              <a:noFill/>
            </a:ln>
            <a:effectLst/>
            <a:uLnTx/>
            <a:uFillTx/>
            <a:latin typeface="+mn-lt"/>
            <a:ea typeface="72 Brand" pitchFamily="34" charset="-128"/>
            <a:cs typeface="72 Brand"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fontAlgn="base">
          <a:spcBef>
            <a:spcPts val="1800"/>
          </a:spcBef>
          <a:spcAft>
            <a:spcPct val="0"/>
          </a:spcAft>
          <a:buClr>
            <a:schemeClr val="tx1"/>
          </a:buClr>
          <a:buSzPct val="100000"/>
          <a:defRPr sz="1800" kern="0" dirty="0" smtClean="0">
            <a:latin typeface="72 Brand Book" panose="020B0404030603020204" pitchFamily="34" charset="0"/>
            <a:ea typeface="72 Brand" pitchFamily="34" charset="-128"/>
            <a:cs typeface="72 Brand" pitchFamily="34" charset="-128"/>
          </a:defRPr>
        </a:defPPr>
      </a:lstStyle>
    </a:txDef>
  </a:objectDefaults>
  <a:extraClrSchemeLst/>
  <a:custClrLst>
    <a:custClr name="Blue 2">
      <a:srgbClr val="D1EFFF"/>
    </a:custClr>
    <a:custClr name="Blue 4">
      <a:srgbClr val="89D1FF"/>
    </a:custClr>
    <a:custClr name="Blue 6">
      <a:srgbClr val="1B90FF"/>
    </a:custClr>
    <a:custClr name="Blue 7">
      <a:srgbClr val="0070F2"/>
    </a:custClr>
    <a:custClr name="Blue 10">
      <a:srgbClr val="002A86"/>
    </a:custClr>
    <a:custClr name="Blue 11">
      <a:srgbClr val="00144A"/>
    </a:custClr>
    <a:custClr name="Mango 2">
      <a:srgbClr val="FFF3B8"/>
    </a:custClr>
    <a:custClr name="Mango 4">
      <a:srgbClr val="FFC933"/>
    </a:custClr>
    <a:custClr name="Mango 6">
      <a:srgbClr val="E76500"/>
    </a:custClr>
    <a:custClr name="Mango 7">
      <a:srgbClr val="C35500"/>
    </a:custClr>
    <a:custClr name="Mango 10">
      <a:srgbClr val="6D1900"/>
    </a:custClr>
    <a:custClr name="Mango 11">
      <a:srgbClr val="450B00"/>
    </a:custClr>
    <a:custClr name="Teal 2">
      <a:srgbClr val="C2FCEE"/>
    </a:custClr>
    <a:custClr name="Teal 4">
      <a:srgbClr val="2CE0BF"/>
    </a:custClr>
    <a:custClr name="Teal 6">
      <a:srgbClr val="049F9A"/>
    </a:custClr>
    <a:custClr name="Teal 7">
      <a:srgbClr val="07838F"/>
    </a:custClr>
    <a:custClr name="Teal 10">
      <a:srgbClr val="02414C"/>
    </a:custClr>
    <a:custClr name="Teal 11">
      <a:srgbClr val="012931"/>
    </a:custClr>
    <a:custClr name="Green 2">
      <a:srgbClr val="EBF5CB"/>
    </a:custClr>
    <a:custClr name="Green 4">
      <a:srgbClr val="97DD40"/>
    </a:custClr>
    <a:custClr name="Green 6">
      <a:srgbClr val="36A41D"/>
    </a:custClr>
    <a:custClr name="Green 7">
      <a:srgbClr val="188918"/>
    </a:custClr>
    <a:custClr name="Green 10">
      <a:srgbClr val="164323"/>
    </a:custClr>
    <a:custClr name="Green 11">
      <a:srgbClr val="0E2B16"/>
    </a:custClr>
    <a:custClr name="Red 2">
      <a:srgbClr val="FFD5EA"/>
    </a:custClr>
    <a:custClr name="Red 4">
      <a:srgbClr val="FF8CB2"/>
    </a:custClr>
    <a:custClr name="Red 6">
      <a:srgbClr val="EE3939"/>
    </a:custClr>
    <a:custClr name="Red 7">
      <a:srgbClr val="D20A0A"/>
    </a:custClr>
    <a:custClr name="Red 10">
      <a:srgbClr val="5A0404"/>
    </a:custClr>
    <a:custClr name="Red 11">
      <a:srgbClr val="350000"/>
    </a:custClr>
    <a:custClr name="Raspberry 2">
      <a:srgbClr val="FFDCE8"/>
    </a:custClr>
    <a:custClr name="Raspberry 4">
      <a:srgbClr val="FEADC8"/>
    </a:custClr>
    <a:custClr name="Raspberry 6">
      <a:srgbClr val="FA4F96"/>
    </a:custClr>
    <a:custClr name="Raspberry 7">
      <a:srgbClr val="DF1278"/>
    </a:custClr>
    <a:custClr name="Raspberry 10">
      <a:srgbClr val="71014B"/>
    </a:custClr>
    <a:custClr name="Raspberry 11">
      <a:srgbClr val="510136"/>
    </a:custClr>
    <a:custClr name="Pink 2">
      <a:srgbClr val="FFDCF3"/>
    </a:custClr>
    <a:custClr name="Pink 4">
      <a:srgbClr val="FF8AF0"/>
    </a:custClr>
    <a:custClr name="Pink 6">
      <a:srgbClr val="F31DED"/>
    </a:custClr>
    <a:custClr name="Pink 7">
      <a:srgbClr val="CC00DC"/>
    </a:custClr>
    <a:custClr name="Pink 10">
      <a:srgbClr val="510080"/>
    </a:custClr>
    <a:custClr name="Pink 11">
      <a:srgbClr val="28004A"/>
    </a:custClr>
    <a:custClr name="Indigo 2">
      <a:srgbClr val="E2D8FF"/>
    </a:custClr>
    <a:custClr name="Indigo 4">
      <a:srgbClr val="B894FF"/>
    </a:custClr>
    <a:custClr name="Indigo 6">
      <a:srgbClr val="7858FF"/>
    </a:custClr>
    <a:custClr name="Indigo 7">
      <a:srgbClr val="5D36FF"/>
    </a:custClr>
    <a:custClr name="Indigo 10">
      <a:srgbClr val="1C0C6E"/>
    </a:custClr>
    <a:custClr name="Indigo 11">
      <a:srgbClr val="0E0637"/>
    </a:custClr>
  </a:custClrLst>
  <a:extLst>
    <a:ext uri="{05A4C25C-085E-4340-85A3-A5531E510DB2}">
      <thm15:themeFamily xmlns:thm15="http://schemas.microsoft.com/office/thememl/2012/main" name="Concur New.pptx" id="{6490AD31-67B6-504A-9223-1649E2465EE2}" vid="{A513263D-4C82-FC41-93D3-3F37D7FEA2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231be2c-347c-47d4-97ed-9dfadcd622ce">
      <Terms xmlns="http://schemas.microsoft.com/office/infopath/2007/PartnerControls"/>
    </lcf76f155ced4ddcb4097134ff3c332f>
    <Audience xmlns="1f87d231-2cbb-40bc-a6b1-700af4d4828e">Internal</Audience>
    <TaxCatchAll xmlns="1f87d231-2cbb-40bc-a6b1-700af4d4828e" xsi:nil="true"/>
    <_Flow_SignoffStatus xmlns="2231be2c-347c-47d4-97ed-9dfadcd622c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31C2F887E288C4DA26F0280A4FC7597" ma:contentTypeVersion="25" ma:contentTypeDescription="Create a new document." ma:contentTypeScope="" ma:versionID="4533c85d9723a0792db1960117988c7c">
  <xsd:schema xmlns:xsd="http://www.w3.org/2001/XMLSchema" xmlns:xs="http://www.w3.org/2001/XMLSchema" xmlns:p="http://schemas.microsoft.com/office/2006/metadata/properties" xmlns:ns1="1f87d231-2cbb-40bc-a6b1-700af4d4828e" xmlns:ns3="2231be2c-347c-47d4-97ed-9dfadcd622ce" targetNamespace="http://schemas.microsoft.com/office/2006/metadata/properties" ma:root="true" ma:fieldsID="7a92924e4659dc524a4b3310e042b02d" ns1:_="" ns3:_="">
    <xsd:import namespace="1f87d231-2cbb-40bc-a6b1-700af4d4828e"/>
    <xsd:import namespace="2231be2c-347c-47d4-97ed-9dfadcd622ce"/>
    <xsd:element name="properties">
      <xsd:complexType>
        <xsd:sequence>
          <xsd:element name="documentManagement">
            <xsd:complexType>
              <xsd:all>
                <xsd:element ref="ns1:Audience"/>
                <xsd:element ref="ns3:MediaServiceMetadata" minOccurs="0"/>
                <xsd:element ref="ns3:MediaServiceFastMetadata" minOccurs="0"/>
                <xsd:element ref="ns3:MediaServiceDateTaken" minOccurs="0"/>
                <xsd:element ref="ns3:MediaServiceAutoTags" minOccurs="0"/>
                <xsd:element ref="ns3:MediaServiceOCR" minOccurs="0"/>
                <xsd:element ref="ns1:SharedWithUsers" minOccurs="0"/>
                <xsd:element ref="ns1:SharedWithDetails" minOccurs="0"/>
                <xsd:element ref="ns3:MediaServiceAutoKeyPoints" minOccurs="0"/>
                <xsd:element ref="ns3:MediaServiceKeyPoints" minOccurs="0"/>
                <xsd:element ref="ns3:MediaLengthInSeconds" minOccurs="0"/>
                <xsd:element ref="ns3:_Flow_SignoffStatus" minOccurs="0"/>
                <xsd:element ref="ns1:TaxCatchAll" minOccurs="0"/>
                <xsd:element ref="ns3:MediaServiceGenerationTime" minOccurs="0"/>
                <xsd:element ref="ns3:MediaServiceEventHashCode"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87d231-2cbb-40bc-a6b1-700af4d4828e" elementFormDefault="qualified">
    <xsd:import namespace="http://schemas.microsoft.com/office/2006/documentManagement/types"/>
    <xsd:import namespace="http://schemas.microsoft.com/office/infopath/2007/PartnerControls"/>
    <xsd:element name="Audience" ma:index="0" ma:displayName="Audience" ma:format="RadioButtons" ma:internalName="Audience">
      <xsd:simpleType>
        <xsd:restriction base="dms:Choice">
          <xsd:enumeration value="External"/>
          <xsd:enumeration value="Internal"/>
        </xsd:restriction>
      </xsd:simpleType>
    </xsd:element>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66d0f72-db36-405a-bf9a-5ad82c74fb1e}" ma:internalName="TaxCatchAll" ma:showField="CatchAllData" ma:web="1f87d231-2cbb-40bc-a6b1-700af4d4828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231be2c-347c-47d4-97ed-9dfadcd622ce" elementFormDefault="qualified">
    <xsd:import namespace="http://schemas.microsoft.com/office/2006/documentManagement/types"/>
    <xsd:import namespace="http://schemas.microsoft.com/office/infopath/2007/PartnerControls"/>
    <xsd:element name="MediaServiceMetadata" ma:index="5" nillable="true" ma:displayName="MediaServiceMetadata" ma:hidden="true" ma:internalName="MediaServiceMetadata" ma:readOnly="true">
      <xsd:simpleType>
        <xsd:restriction base="dms:Note"/>
      </xsd:simpleType>
    </xsd:element>
    <xsd:element name="MediaServiceFastMetadata" ma:index="6" nillable="true" ma:displayName="MediaServiceFastMetadata" ma:hidden="true" ma:internalName="MediaServiceFastMetadata" ma:readOnly="true">
      <xsd:simpleType>
        <xsd:restriction base="dms:Note"/>
      </xsd:simpleType>
    </xsd:element>
    <xsd:element name="MediaServiceDateTaken" ma:index="7" nillable="true" ma:displayName="MediaServiceDateTaken" ma:hidden="true" ma:internalName="MediaServiceDateTaken" ma:readOnly="true">
      <xsd:simpleType>
        <xsd:restriction base="dms:Text"/>
      </xsd:simpleType>
    </xsd:element>
    <xsd:element name="MediaServiceAutoTags" ma:index="8" nillable="true" ma:displayName="MediaServiceAutoTags" ma:internalName="MediaServiceAutoTags" ma:readOnly="true">
      <xsd:simpleType>
        <xsd:restriction base="dms:Text"/>
      </xsd:simpleType>
    </xsd:element>
    <xsd:element name="MediaServiceOCR" ma:index="9" nillable="true" ma:displayName="MediaServiceOCR" ma:internalName="MediaServiceOCR" ma:readOnly="true">
      <xsd:simpleType>
        <xsd:restriction base="dms:Note">
          <xsd:maxLength value="255"/>
        </xsd:restrictio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_Flow_SignoffStatus" ma:index="19" nillable="true" ma:displayName="Sign-off status" ma:internalName="Sign_x002d_off_x0020_status">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c7b3fb9d-ee0a-40a8-bd42-4026b75186d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856A3DE-90F2-40B4-BB10-0276F306B2E3}">
  <ds:schemaRefs>
    <ds:schemaRef ds:uri="http://schemas.microsoft.com/office/2006/metadata/properties"/>
    <ds:schemaRef ds:uri="http://schemas.microsoft.com/office/infopath/2007/PartnerControls"/>
    <ds:schemaRef ds:uri="2231be2c-347c-47d4-97ed-9dfadcd622ce"/>
    <ds:schemaRef ds:uri="1f87d231-2cbb-40bc-a6b1-700af4d4828e"/>
  </ds:schemaRefs>
</ds:datastoreItem>
</file>

<file path=customXml/itemProps2.xml><?xml version="1.0" encoding="utf-8"?>
<ds:datastoreItem xmlns:ds="http://schemas.openxmlformats.org/officeDocument/2006/customXml" ds:itemID="{8D4B8256-83EF-4BA5-A944-998EDD2450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87d231-2cbb-40bc-a6b1-700af4d4828e"/>
    <ds:schemaRef ds:uri="2231be2c-347c-47d4-97ed-9dfadcd622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39AF83E-2078-45F4-B55D-70B8D1C3FA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SAP 2024_n</Template>
  <TotalTime>3729</TotalTime>
  <Words>519</Words>
  <Application>Microsoft Office PowerPoint</Application>
  <PresentationFormat>Widescreen</PresentationFormat>
  <Paragraphs>49</Paragraphs>
  <Slides>9</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72 Brand Book</vt:lpstr>
      <vt:lpstr>72 Brand</vt:lpstr>
      <vt:lpstr>Wingdings</vt:lpstr>
      <vt:lpstr>Arial</vt:lpstr>
      <vt:lpstr>Symbol</vt:lpstr>
      <vt:lpstr>Courier New</vt:lpstr>
      <vt:lpstr>Wingdings</vt:lpstr>
      <vt:lpstr>72 Brand Medium</vt:lpstr>
      <vt:lpstr>Aptos</vt:lpstr>
      <vt:lpstr>SAP 2024_n</vt:lpstr>
      <vt:lpstr>Booking a  Rental Car</vt:lpstr>
      <vt:lpstr>Booking a Rental Car</vt:lpstr>
      <vt:lpstr>Booking a Rental Car</vt:lpstr>
      <vt:lpstr>Booking a Rental Car</vt:lpstr>
      <vt:lpstr>Booking a Rental Car</vt:lpstr>
      <vt:lpstr>Booking a Rental Car</vt:lpstr>
      <vt:lpstr>Booking a Rental Car</vt:lpstr>
      <vt:lpstr>Booking a Rental Car</vt:lpstr>
      <vt:lpstr>Booking a Rental Car with Delivery and Collection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Booking a  Rental Car</dc:title>
  <dc:creator>John Holland</dc:creator>
  <cp:lastModifiedBy>Morin, Evelyne</cp:lastModifiedBy>
  <cp:revision>23</cp:revision>
  <dcterms:created xsi:type="dcterms:W3CDTF">2024-07-08T20:37:24Z</dcterms:created>
  <dcterms:modified xsi:type="dcterms:W3CDTF">2024-12-09T19:25:41Z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0x010100531C2F887E288C4DA26F0280A4FC7597</vt:lpwstr>
  </property>
  <property fmtid="{D5CDD505-2E9C-101B-9397-08002B2CF9AE}" pid="3" name="MediaServiceImageTags">
    <vt:lpwstr/>
  </property>
</Properties>
</file>