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12"/>
  </p:notesMasterIdLst>
  <p:sldIdLst>
    <p:sldId id="281" r:id="rId5"/>
    <p:sldId id="282" r:id="rId6"/>
    <p:sldId id="283" r:id="rId7"/>
    <p:sldId id="284" r:id="rId8"/>
    <p:sldId id="285" r:id="rId9"/>
    <p:sldId id="286" r:id="rId10"/>
    <p:sldId id="287" r:id="rId11"/>
  </p:sldIdLst>
  <p:sldSz cx="12192000" cy="6858000"/>
  <p:notesSz cx="6858000" cy="9144000"/>
  <p:embeddedFontLst>
    <p:embeddedFont>
      <p:font typeface="72 Brand" panose="020B0504030603020204" pitchFamily="34" charset="0"/>
      <p:regular r:id="rId13"/>
      <p:bold r:id="rId14"/>
      <p:italic r:id="rId15"/>
      <p:boldItalic r:id="rId16"/>
    </p:embeddedFont>
    <p:embeddedFont>
      <p:font typeface="72 Brand Book" panose="020B0404030603020204" pitchFamily="34" charset="0"/>
      <p:regular r:id="rId17"/>
      <p:italic r:id="rId18"/>
    </p:embeddedFont>
    <p:embeddedFont>
      <p:font typeface="72 Brand Medium" panose="020B0504030603020204" pitchFamily="34" charset="0"/>
      <p:regular r:id="rId19"/>
      <p:italic r:id="rId20"/>
    </p:embeddedFont>
  </p:embeddedFontLst>
  <p:defaultTextStyle>
    <a:defPPr>
      <a:defRPr lang="de-DE"/>
    </a:defPPr>
    <a:lvl1pPr marL="0" algn="l" defTabSz="1088776" rtl="0" eaLnBrk="1" latinLnBrk="0" hangingPunct="1">
      <a:defRPr lang="de-DE" sz="2100" kern="1200">
        <a:solidFill>
          <a:schemeClr val="tx1"/>
        </a:solidFill>
        <a:latin typeface="Arial"/>
        <a:ea typeface="+mn-ea"/>
        <a:cs typeface="+mn-cs"/>
      </a:defRPr>
    </a:lvl1pPr>
    <a:lvl2pPr marL="544388" algn="l" defTabSz="1088776" rtl="0" eaLnBrk="1" latinLnBrk="0" hangingPunct="1">
      <a:buClr>
        <a:srgbClr val="FDB913"/>
      </a:buClr>
      <a:buSzPct val="100000"/>
      <a:buFont typeface="wingdings"/>
      <a:buChar char=""/>
      <a:defRPr lang="de-DE" sz="2100" kern="1200">
        <a:solidFill>
          <a:schemeClr val="tx1"/>
        </a:solidFill>
        <a:latin typeface="Arial"/>
        <a:ea typeface="+mn-ea"/>
        <a:cs typeface="+mn-cs"/>
      </a:defRPr>
    </a:lvl2pPr>
    <a:lvl3pPr marL="1088776" algn="l" defTabSz="1088776" rtl="0" eaLnBrk="1" latinLnBrk="0" hangingPunct="1">
      <a:buClr>
        <a:srgbClr val="666666"/>
      </a:buClr>
      <a:buSzPct val="80000"/>
      <a:buFont typeface="Wingdings"/>
      <a:buChar char="n"/>
      <a:defRPr lang="de-DE" sz="1700" kern="1200">
        <a:solidFill>
          <a:schemeClr val="tx1"/>
        </a:solidFill>
        <a:latin typeface="Arial"/>
        <a:ea typeface="+mn-ea"/>
        <a:cs typeface="+mn-cs"/>
      </a:defRPr>
    </a:lvl3pPr>
    <a:lvl4pPr marL="1633164" algn="l" defTabSz="1088776" rtl="0" eaLnBrk="1" latinLnBrk="0" hangingPunct="1">
      <a:buClr>
        <a:srgbClr val="666666"/>
      </a:buClr>
      <a:buSzPct val="80000"/>
      <a:buFont typeface="Arial"/>
      <a:buChar char=""/>
      <a:defRPr lang="de-DE" sz="1400" kern="1200">
        <a:solidFill>
          <a:schemeClr val="tx1"/>
        </a:solidFill>
        <a:latin typeface="Arial"/>
        <a:ea typeface="+mn-ea"/>
        <a:cs typeface="+mn-cs"/>
      </a:defRPr>
    </a:lvl4pPr>
    <a:lvl5pPr marL="2177552" algn="l" defTabSz="1088776" rtl="0" eaLnBrk="1" latinLnBrk="0" hangingPunct="1">
      <a:buClr>
        <a:srgbClr val="666666"/>
      </a:buClr>
      <a:buSzPct val="80000"/>
      <a:buFont typeface="Arial"/>
      <a:buChar char=""/>
      <a:defRPr lang="de-DE" sz="1200" kern="1200">
        <a:solidFill>
          <a:schemeClr val="tx1"/>
        </a:solidFill>
        <a:latin typeface="Arial"/>
        <a:ea typeface="+mn-ea"/>
        <a:cs typeface="+mn-cs"/>
      </a:defRPr>
    </a:lvl5pPr>
    <a:lvl6pPr marL="2721940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E6B05C-671C-9D6F-6D36-AEB6FCDDA9D1}" name="Johannsen, Dave" initials="JD" userId="S::dave.johannsen@sap.com::470f2ac5-9f82-4d8e-8314-acb8dc3086d0" providerId="AD"/>
  <p188:author id="{52ECFA60-EC0E-B08E-3D3A-7F4123D4FC42}" name="McLellan, Whitney" initials="WL" userId="S::whitney.mclellan@sap.com::3d63712e-469d-416e-bc75-094a80f52d53" providerId="AD"/>
  <p188:author id="{64526781-EF9A-3ABC-E108-94CEE0F58BBB}" name="Scott Grand" initials="SG" userId="S::scott@yournarrative.com::6de16532-b004-48bf-bb37-008bedc82352" providerId="AD"/>
  <p188:author id="{06D4FE90-E73B-8165-C404-0F31C0E5F6DF}" name="John Holland" initials="JH" userId="S::johnh@yournarrative.com::301c5826-4d8d-4e8c-a082-1277de77e4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8" autoAdjust="0"/>
    <p:restoredTop sz="94694"/>
  </p:normalViewPr>
  <p:slideViewPr>
    <p:cSldViewPr snapToGrid="0">
      <p:cViewPr varScale="1">
        <p:scale>
          <a:sx n="99" d="100"/>
          <a:sy n="99" d="100"/>
        </p:scale>
        <p:origin x="192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BA6CE-C679-E242-AD97-71757B736271}" type="datetimeFigureOut">
              <a:rPr lang="en-US" smtClean="0"/>
              <a:t>11/12/24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EE6F8-27B8-C248-982C-FEC5D5BF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2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Light_2831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29" y="2746488"/>
            <a:ext cx="4413695" cy="1218795"/>
          </a:xfrm>
        </p:spPr>
        <p:txBody>
          <a:bodyPr wrap="square" anchor="b" anchorCtr="0">
            <a:spAutoFit/>
          </a:bodyPr>
          <a:lstStyle>
            <a:lvl1pPr>
              <a:lnSpc>
                <a:spcPct val="90000"/>
              </a:lnSpc>
              <a:defRPr sz="4399" b="0" i="0"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870EB466-B92B-9D4D-974E-A49C0F424152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2" name="Picture 1" descr="A blue letters on a black background&#10;&#10;Description automatically generated">
            <a:extLst>
              <a:ext uri="{FF2B5EF4-FFF2-40B4-BE49-F238E27FC236}">
                <a16:creationId xmlns:a16="http://schemas.microsoft.com/office/drawing/2014/main" id="{E81B5C1D-46C8-D17A-B372-087C92C6D0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29" y="709533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9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704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335418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and subhea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34391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creen booking 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868879"/>
            <a:ext cx="10729342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3" name="Laptop">
            <a:extLst>
              <a:ext uri="{FF2B5EF4-FFF2-40B4-BE49-F238E27FC236}">
                <a16:creationId xmlns:a16="http://schemas.microsoft.com/office/drawing/2014/main" id="{7D5020A3-EA20-A8A8-AD4D-EB0A73B7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26" y="1481622"/>
            <a:ext cx="8614597" cy="4796956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C662F8A3-1D43-2307-6944-66C6160E5CB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760631" y="1754535"/>
            <a:ext cx="7377786" cy="4151085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08950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creen booking 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868879"/>
            <a:ext cx="10729342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3" name="Laptop">
            <a:extLst>
              <a:ext uri="{FF2B5EF4-FFF2-40B4-BE49-F238E27FC236}">
                <a16:creationId xmlns:a16="http://schemas.microsoft.com/office/drawing/2014/main" id="{7D5020A3-EA20-A8A8-AD4D-EB0A73B7B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675" y="1522542"/>
            <a:ext cx="8624038" cy="4802213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C662F8A3-1D43-2307-6944-66C6160E5CBC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024759" y="1833488"/>
            <a:ext cx="7385870" cy="4155633"/>
          </a:xfrm>
          <a:solidFill>
            <a:schemeClr val="bg1"/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95487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creen boo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120" y="1029155"/>
            <a:ext cx="6135965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3EFC0-AEFD-18E9-5622-98E4AAD2C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574" y="146963"/>
            <a:ext cx="3063656" cy="6624817"/>
          </a:xfrm>
          <a:prstGeom prst="rect">
            <a:avLst/>
          </a:prstGeom>
        </p:spPr>
      </p:pic>
      <p:sp>
        <p:nvSpPr>
          <p:cNvPr id="8" name="screenshot">
            <a:extLst>
              <a:ext uri="{FF2B5EF4-FFF2-40B4-BE49-F238E27FC236}">
                <a16:creationId xmlns:a16="http://schemas.microsoft.com/office/drawing/2014/main" id="{238CE684-433C-5408-E17B-CD7767BCD917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328091" y="488873"/>
            <a:ext cx="2818624" cy="5951976"/>
          </a:xfrm>
          <a:solidFill>
            <a:schemeClr val="bg1">
              <a:lumMod val="95000"/>
            </a:schemeClr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105679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x9 phone, head,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1743" y="1520044"/>
            <a:ext cx="6135965" cy="430887"/>
          </a:xfrm>
        </p:spPr>
        <p:txBody>
          <a:bodyPr anchor="t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041743" y="2475637"/>
            <a:ext cx="6135965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7" name="preheader">
            <a:extLst>
              <a:ext uri="{FF2B5EF4-FFF2-40B4-BE49-F238E27FC236}">
                <a16:creationId xmlns:a16="http://schemas.microsoft.com/office/drawing/2014/main" id="{92E69C7F-DA1A-FC04-0C41-3DE0544C88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41743" y="1243045"/>
            <a:ext cx="6135965" cy="276999"/>
          </a:xfrm>
        </p:spPr>
        <p:txBody>
          <a:bodyPr/>
          <a:lstStyle>
            <a:lvl1pPr>
              <a:buNone/>
              <a:defRPr sz="1799"/>
            </a:lvl1pPr>
          </a:lstStyle>
          <a:p>
            <a:pPr lvl="0"/>
            <a:r>
              <a:rPr lang="en-US" dirty="0"/>
              <a:t>Pre-header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8892FE-F820-C3E6-B41F-E44F720E4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6" y="305951"/>
            <a:ext cx="3252730" cy="6104805"/>
          </a:xfrm>
          <a:prstGeom prst="rect">
            <a:avLst/>
          </a:prstGeom>
        </p:spPr>
      </p:pic>
      <p:sp>
        <p:nvSpPr>
          <p:cNvPr id="5" name="screenshot">
            <a:extLst>
              <a:ext uri="{FF2B5EF4-FFF2-40B4-BE49-F238E27FC236}">
                <a16:creationId xmlns:a16="http://schemas.microsoft.com/office/drawing/2014/main" id="{FA431BED-2C6D-0E3F-C1D0-7C1431B20C0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190493" y="796994"/>
            <a:ext cx="2960236" cy="5264013"/>
          </a:xfrm>
          <a:solidFill>
            <a:schemeClr val="bg1">
              <a:lumMod val="95000"/>
            </a:schemeClr>
          </a:solidFill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09669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subhead, content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3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A00635C-B687-D69B-D597-B0DFE634B4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4158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C3BC2D-3D53-72A0-40B1-7AE3A27DA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6983" y="2286000"/>
            <a:ext cx="3290983" cy="2431435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</p:spTree>
    <p:extLst>
      <p:ext uri="{BB962C8B-B14F-4D97-AF65-F5344CB8AC3E}">
        <p14:creationId xmlns:p14="http://schemas.microsoft.com/office/powerpoint/2010/main" val="230765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, head, content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30" y="4006133"/>
            <a:ext cx="10776130" cy="43088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3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A00635C-B687-D69B-D597-B0DFE634B4B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4158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C3BC2D-3D53-72A0-40B1-7AE3A27DA8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6983" y="4632872"/>
            <a:ext cx="3290983" cy="1585049"/>
          </a:xfrm>
        </p:spPr>
        <p:txBody>
          <a:bodyPr wrap="square">
            <a:spAutoFit/>
          </a:bodyPr>
          <a:lstStyle>
            <a:lvl1pPr algn="thaiDist">
              <a:defRPr/>
            </a:lvl1pPr>
            <a:lvl2pPr algn="thaiDist">
              <a:defRPr/>
            </a:lvl2pPr>
            <a:lvl3pPr algn="thaiDist">
              <a:defRPr/>
            </a:lvl3pPr>
            <a:lvl4pPr algn="thaiDist">
              <a:defRPr/>
            </a:lvl4pPr>
            <a:lvl5pPr algn="thaiDist">
              <a:defRPr/>
            </a:lvl5pPr>
          </a:lstStyle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9FDEEF-A0AD-7ED2-D317-E292DD8A8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276871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36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blue">
    <p:bg>
      <p:bgPr>
        <a:solidFill>
          <a:srgbClr val="0014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E26C78E-8A10-9FE5-768E-4E125EED00C1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40F7BF0-9FD0-8055-5C41-E2C3708550E8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02A86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979DD71-F368-1361-EFFA-0B1DEB5947B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070F2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CAAF9016-8923-4072-DD6F-4EB9A87A11D0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1B90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6248471-F8F9-80BE-86A8-280015CCBAAC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89D1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blue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198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teal">
    <p:bg>
      <p:bgPr>
        <a:solidFill>
          <a:srgbClr val="012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1BB624C-993B-6373-2A51-D81F9B78AD46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424538D-85D1-D2A3-2785-97ED32967665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2414C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82DF4B8-4BD8-8A03-90E0-91648224810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7838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559FC23F-947E-4468-4365-BF29B3FEC7D8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049F9A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6597B47B-F2A5-5666-8D5D-659FD2079640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2CE0B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teal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27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Dark_30088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29" y="3160374"/>
            <a:ext cx="4996467" cy="1218795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6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870EB466-B92B-9D4D-974E-A49C0F424152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F6D33-96AB-F576-D1B4-A1E58559E6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0" y="4595921"/>
            <a:ext cx="4783797" cy="369332"/>
          </a:xfrm>
        </p:spPr>
        <p:txBody>
          <a:bodyPr/>
          <a:lstStyle>
            <a:lvl1pPr>
              <a:defRPr sz="239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Subtitle sentence case no period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7CBA83-D446-BFFC-EC65-B0E865901B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330" y="704108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10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704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indigo">
    <p:bg>
      <p:bgPr>
        <a:solidFill>
          <a:srgbClr val="0E06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C4DEC5D-57E1-4A0B-F0EE-A83FB5773238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4D95406-37DE-2686-8937-E25C5E9AAD19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1C0C6E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E4994E8-C3FB-2372-AEA3-E561D6936C0E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5D36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dirty="0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A276D9AF-6B5B-D9DE-35F1-B22E2B06801E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7858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7D923668-B754-0889-EC01-CEC8C1C47C4A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B894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rgbClr val="C2FCEE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indigo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029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divider pink">
    <p:bg>
      <p:bgPr>
        <a:solidFill>
          <a:srgbClr val="2800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E672FE0-3353-98C6-DC86-130BA9E0A30C}"/>
              </a:ext>
            </a:extLst>
          </p:cNvPr>
          <p:cNvGrpSpPr/>
          <p:nvPr/>
        </p:nvGrpSpPr>
        <p:grpSpPr>
          <a:xfrm>
            <a:off x="2298512" y="1216759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4D32241-C05F-B0C7-7AFB-CF3099A8583B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510080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14CE73-2DF5-D55B-3136-FA0ED2FD600F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CC00DC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4DB3FBF5-D4F6-1B66-6067-99BC8ABE0BA0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F31DED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6E755AD2-79FA-D7C1-EED3-02676BF01C1F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FF8AF0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2" name="Divider text"/>
          <p:cNvSpPr>
            <a:spLocks noGrp="1"/>
          </p:cNvSpPr>
          <p:nvPr>
            <p:ph type="ctrTitle" hasCustomPrompt="1"/>
          </p:nvPr>
        </p:nvSpPr>
        <p:spPr bwMode="black">
          <a:xfrm>
            <a:off x="1096994" y="2555779"/>
            <a:ext cx="7460161" cy="677108"/>
          </a:xfrm>
        </p:spPr>
        <p:txBody>
          <a:bodyPr anchor="b" anchorCtr="0">
            <a:noAutofit/>
          </a:bodyPr>
          <a:lstStyle>
            <a:lvl1pPr>
              <a:lnSpc>
                <a:spcPct val="90000"/>
              </a:lnSpc>
              <a:defRPr sz="4399" b="0" i="0">
                <a:solidFill>
                  <a:srgbClr val="C2FCEE"/>
                </a:solidFill>
                <a:latin typeface="72 Brand Medium" panose="020B0504030603020204" pitchFamily="34" charset="0"/>
              </a:defRPr>
            </a:lvl1pPr>
          </a:lstStyle>
          <a:p>
            <a:r>
              <a:rPr lang="en-US" dirty="0"/>
              <a:t>Section divider pink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977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03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sudy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292586" cy="6858000"/>
          </a:xfrm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2257" y="1803404"/>
            <a:ext cx="6214314" cy="384721"/>
          </a:xfrm>
        </p:spPr>
        <p:txBody>
          <a:bodyPr anchor="b" anchorCtr="0"/>
          <a:lstStyle>
            <a:lvl1pPr>
              <a:defRPr sz="2499"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792257" y="2486107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65A5A-9244-EEA8-93A7-6A00A798421A}"/>
              </a:ext>
            </a:extLst>
          </p:cNvPr>
          <p:cNvSpPr txBox="1"/>
          <p:nvPr/>
        </p:nvSpPr>
        <p:spPr>
          <a:xfrm>
            <a:off x="4792257" y="457201"/>
            <a:ext cx="13702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fontAlgn="base">
              <a:spcBef>
                <a:spcPts val="1799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en-US" sz="1799" kern="0" dirty="0">
                <a:solidFill>
                  <a:schemeClr val="bg1">
                    <a:lumMod val="65000"/>
                  </a:schemeClr>
                </a:solidFill>
                <a:latin typeface="+mj-lt"/>
                <a:ea typeface="72 Brand" pitchFamily="34" charset="-128"/>
                <a:cs typeface="72 Brand" pitchFamily="34" charset="-128"/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63018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319084" cy="6858000"/>
          </a:xfrm>
        </p:spPr>
        <p:txBody>
          <a:bodyPr anchor="ctr" anchorCtr="0">
            <a:noAutofit/>
          </a:bodyPr>
          <a:lstStyle>
            <a:lvl1pPr algn="ctr">
              <a:defRPr>
                <a:latin typeface="+mn-lt"/>
              </a:defRPr>
            </a:lvl1pPr>
          </a:lstStyle>
          <a:p>
            <a:r>
              <a:rPr lang="en-US" dirty="0"/>
              <a:t>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2257" y="2161213"/>
            <a:ext cx="6214314" cy="384721"/>
          </a:xfrm>
        </p:spPr>
        <p:txBody>
          <a:bodyPr anchor="b" anchorCtr="0"/>
          <a:lstStyle>
            <a:lvl1pPr>
              <a:defRPr sz="2499"/>
            </a:lvl1pPr>
          </a:lstStyle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792257" y="2843915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765A5A-9244-EEA8-93A7-6A00A798421A}"/>
              </a:ext>
            </a:extLst>
          </p:cNvPr>
          <p:cNvSpPr txBox="1"/>
          <p:nvPr/>
        </p:nvSpPr>
        <p:spPr>
          <a:xfrm>
            <a:off x="4792257" y="457201"/>
            <a:ext cx="13702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 fontAlgn="base">
              <a:spcBef>
                <a:spcPts val="1799"/>
              </a:spcBef>
              <a:spcAft>
                <a:spcPct val="0"/>
              </a:spcAft>
              <a:buClr>
                <a:schemeClr val="tx1"/>
              </a:buClr>
              <a:buSzPct val="100000"/>
            </a:pPr>
            <a:r>
              <a:rPr lang="en-US" sz="1799" kern="0" dirty="0">
                <a:solidFill>
                  <a:schemeClr val="bg1">
                    <a:lumMod val="65000"/>
                  </a:schemeClr>
                </a:solidFill>
                <a:latin typeface="+mj-lt"/>
                <a:ea typeface="72 Brand" pitchFamily="34" charset="-128"/>
                <a:cs typeface="72 Brand" pitchFamily="34" charset="-128"/>
              </a:rPr>
              <a:t>CASE STUDY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E927E7-01FF-761B-2685-3AFEAFF214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93002" y="874644"/>
            <a:ext cx="2573289" cy="708006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0179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1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294944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2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428419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anvil patern 3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9806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99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, Contact and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33C5639-DDA2-864A-9DC3-7FC80AC852D5}"/>
              </a:ext>
            </a:extLst>
          </p:cNvPr>
          <p:cNvSpPr txBox="1"/>
          <p:nvPr/>
        </p:nvSpPr>
        <p:spPr>
          <a:xfrm>
            <a:off x="503107" y="2905126"/>
            <a:ext cx="1836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8844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buFontTx/>
              <a:buNone/>
              <a:tabLst/>
              <a:defRPr/>
            </a:pPr>
            <a:r>
              <a:rPr lang="en-US" sz="1600" b="0" i="0" dirty="0">
                <a:latin typeface="+mn-lt"/>
              </a:rPr>
              <a:t>Contact information:</a:t>
            </a:r>
          </a:p>
        </p:txBody>
      </p:sp>
      <p:sp>
        <p:nvSpPr>
          <p:cNvPr id="9" name="Copyright - Dynamic" descr="{&quot;templafy&quot;:{&quot;id&quot;:&quot;aaba257b-f786-4533-a1e6-6425df7871fe&quot;}}">
            <a:extLst>
              <a:ext uri="{FF2B5EF4-FFF2-40B4-BE49-F238E27FC236}">
                <a16:creationId xmlns:a16="http://schemas.microsoft.com/office/drawing/2014/main" id="{EDAF1AF5-D568-20CC-6052-F655D86F5486}"/>
              </a:ext>
            </a:extLst>
          </p:cNvPr>
          <p:cNvSpPr txBox="1">
            <a:spLocks/>
          </p:cNvSpPr>
          <p:nvPr/>
        </p:nvSpPr>
        <p:spPr>
          <a:xfrm>
            <a:off x="503870" y="6536751"/>
            <a:ext cx="10152956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 dirty="0">
                <a:latin typeface="+mn-lt"/>
              </a:rPr>
              <a:t>© 2024 SAP SE or an SAP affiliate company. All rights reserved. See Legal Notice on </a:t>
            </a:r>
            <a:r>
              <a:rPr lang="en-US" sz="600" b="0" i="0" dirty="0" err="1">
                <a:latin typeface="+mn-lt"/>
              </a:rPr>
              <a:t>www.sap.com</a:t>
            </a:r>
            <a:r>
              <a:rPr lang="en-US" sz="600" b="0" i="0" dirty="0">
                <a:latin typeface="+mn-lt"/>
              </a:rPr>
              <a:t>/legal-notice for use terms, disclaimers, disclosures, or restrictions related to this material.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92DE12-4084-77D2-FD2A-8E63F6FBE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107" y="1543050"/>
            <a:ext cx="5412068" cy="846386"/>
          </a:xfrm>
        </p:spPr>
        <p:txBody>
          <a:bodyPr/>
          <a:lstStyle>
            <a:lvl1pPr>
              <a:defRPr sz="5498" b="0" i="0">
                <a:latin typeface="+mj-lt"/>
              </a:defRPr>
            </a:lvl1pPr>
          </a:lstStyle>
          <a:p>
            <a:r>
              <a:rPr lang="en-GB" dirty="0"/>
              <a:t>Thank you.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C5B6B9-2B0E-95E2-1973-0BBDFC9CB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83947" y="5990000"/>
            <a:ext cx="350640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9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7364">
          <p15:clr>
            <a:srgbClr val="FBAE40"/>
          </p15:clr>
        </p15:guide>
        <p15:guide id="2" orient="horz" pos="958">
          <p15:clr>
            <a:srgbClr val="FBAE40"/>
          </p15:clr>
        </p15:guide>
        <p15:guide id="4" orient="horz" pos="1830">
          <p15:clr>
            <a:srgbClr val="FBAE40"/>
          </p15:clr>
        </p15:guide>
        <p15:guide id="5" orient="horz" pos="4000">
          <p15:clr>
            <a:srgbClr val="FBAE40"/>
          </p15:clr>
        </p15:guide>
        <p15:guide id="6" pos="317">
          <p15:clr>
            <a:srgbClr val="FBAE40"/>
          </p15:clr>
        </p15:guide>
        <p15:guide id="8" pos="3841">
          <p15:clr>
            <a:srgbClr val="FBAE40"/>
          </p15:clr>
        </p15:guide>
        <p15:guide id="9" orient="horz" pos="31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vil blue">
    <p:bg>
      <p:bgPr>
        <a:solidFill>
          <a:srgbClr val="0014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265C59E-0458-D3CB-385E-63FB9D24438C}"/>
              </a:ext>
            </a:extLst>
          </p:cNvPr>
          <p:cNvGrpSpPr/>
          <p:nvPr/>
        </p:nvGrpSpPr>
        <p:grpSpPr>
          <a:xfrm>
            <a:off x="2298512" y="1681454"/>
            <a:ext cx="8944737" cy="4473533"/>
            <a:chOff x="2299111" y="1216758"/>
            <a:chExt cx="10160000" cy="5080000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E34B0FD-E9D6-C4D3-9E3F-5BDB6DF37457}"/>
                </a:ext>
              </a:extLst>
            </p:cNvPr>
            <p:cNvSpPr/>
            <p:nvPr/>
          </p:nvSpPr>
          <p:spPr>
            <a:xfrm>
              <a:off x="2299111" y="1216758"/>
              <a:ext cx="10160000" cy="5080000"/>
            </a:xfrm>
            <a:custGeom>
              <a:avLst/>
              <a:gdLst>
                <a:gd name="connsiteX0" fmla="*/ 10160000 w 10160000"/>
                <a:gd name="connsiteY0" fmla="*/ 0 h 5080000"/>
                <a:gd name="connsiteX1" fmla="*/ 0 w 10160000"/>
                <a:gd name="connsiteY1" fmla="*/ 0 h 5080000"/>
                <a:gd name="connsiteX2" fmla="*/ 0 w 10160000"/>
                <a:gd name="connsiteY2" fmla="*/ 5080000 h 5080000"/>
                <a:gd name="connsiteX3" fmla="*/ 5080000 w 10160000"/>
                <a:gd name="connsiteY3" fmla="*/ 5080000 h 508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0160000" h="5080000">
                  <a:moveTo>
                    <a:pt x="10160000" y="0"/>
                  </a:moveTo>
                  <a:lnTo>
                    <a:pt x="0" y="0"/>
                  </a:lnTo>
                  <a:lnTo>
                    <a:pt x="0" y="5080000"/>
                  </a:lnTo>
                  <a:lnTo>
                    <a:pt x="5080000" y="5080000"/>
                  </a:lnTo>
                  <a:close/>
                </a:path>
              </a:pathLst>
            </a:custGeom>
            <a:solidFill>
              <a:srgbClr val="002A86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34B36BE-0724-3293-0514-23575F83B9DD}"/>
                </a:ext>
              </a:extLst>
            </p:cNvPr>
            <p:cNvSpPr/>
            <p:nvPr/>
          </p:nvSpPr>
          <p:spPr>
            <a:xfrm>
              <a:off x="3569111" y="2486758"/>
              <a:ext cx="7620000" cy="3810000"/>
            </a:xfrm>
            <a:custGeom>
              <a:avLst/>
              <a:gdLst>
                <a:gd name="connsiteX0" fmla="*/ 7620000 w 7620000"/>
                <a:gd name="connsiteY0" fmla="*/ 0 h 3810000"/>
                <a:gd name="connsiteX1" fmla="*/ 0 w 7620000"/>
                <a:gd name="connsiteY1" fmla="*/ 0 h 3810000"/>
                <a:gd name="connsiteX2" fmla="*/ 0 w 7620000"/>
                <a:gd name="connsiteY2" fmla="*/ 3810000 h 3810000"/>
                <a:gd name="connsiteX3" fmla="*/ 3810000 w 7620000"/>
                <a:gd name="connsiteY3" fmla="*/ 3810000 h 381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7620000" h="3810000">
                  <a:moveTo>
                    <a:pt x="7620000" y="0"/>
                  </a:moveTo>
                  <a:lnTo>
                    <a:pt x="0" y="0"/>
                  </a:lnTo>
                  <a:lnTo>
                    <a:pt x="0" y="3810000"/>
                  </a:lnTo>
                  <a:lnTo>
                    <a:pt x="3810000" y="3810000"/>
                  </a:lnTo>
                  <a:close/>
                </a:path>
              </a:pathLst>
            </a:custGeom>
            <a:solidFill>
              <a:srgbClr val="0070F2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67C1956A-80D1-A30E-DC84-4979568ED787}"/>
                </a:ext>
              </a:extLst>
            </p:cNvPr>
            <p:cNvSpPr/>
            <p:nvPr/>
          </p:nvSpPr>
          <p:spPr>
            <a:xfrm>
              <a:off x="4839111" y="3756758"/>
              <a:ext cx="5080000" cy="2540000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solidFill>
              <a:srgbClr val="1B90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C12AB5E1-3A34-6579-F687-F29B6945CBA7}"/>
                </a:ext>
              </a:extLst>
            </p:cNvPr>
            <p:cNvSpPr/>
            <p:nvPr/>
          </p:nvSpPr>
          <p:spPr>
            <a:xfrm>
              <a:off x="6109112" y="5026758"/>
              <a:ext cx="2540000" cy="1270000"/>
            </a:xfrm>
            <a:custGeom>
              <a:avLst/>
              <a:gdLst>
                <a:gd name="connsiteX0" fmla="*/ 2540000 w 2540000"/>
                <a:gd name="connsiteY0" fmla="*/ 0 h 1270000"/>
                <a:gd name="connsiteX1" fmla="*/ 0 w 2540000"/>
                <a:gd name="connsiteY1" fmla="*/ 0 h 1270000"/>
                <a:gd name="connsiteX2" fmla="*/ 0 w 2540000"/>
                <a:gd name="connsiteY2" fmla="*/ 1270000 h 1270000"/>
                <a:gd name="connsiteX3" fmla="*/ 1270000 w 2540000"/>
                <a:gd name="connsiteY3" fmla="*/ 1270000 h 127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2540000" h="1270000">
                  <a:moveTo>
                    <a:pt x="2540000" y="0"/>
                  </a:moveTo>
                  <a:lnTo>
                    <a:pt x="0" y="0"/>
                  </a:lnTo>
                  <a:lnTo>
                    <a:pt x="0" y="1270000"/>
                  </a:lnTo>
                  <a:lnTo>
                    <a:pt x="1270000" y="1270000"/>
                  </a:lnTo>
                  <a:close/>
                </a:path>
              </a:pathLst>
            </a:custGeom>
            <a:solidFill>
              <a:srgbClr val="89D1FF"/>
            </a:solidFill>
            <a:ln w="12700" cap="flat">
              <a:noFill/>
              <a:prstDash val="solid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>
                <a:latin typeface="+mn-lt"/>
              </a:endParaRPr>
            </a:p>
          </p:txBody>
        </p:sp>
      </p:grpSp>
      <p:sp>
        <p:nvSpPr>
          <p:cNvPr id="5" name="Title">
            <a:extLst>
              <a:ext uri="{FF2B5EF4-FFF2-40B4-BE49-F238E27FC236}">
                <a16:creationId xmlns:a16="http://schemas.microsoft.com/office/drawing/2014/main" id="{8C5F49C6-66DF-67A0-B8C8-80E1F3FAF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29" y="2081083"/>
            <a:ext cx="4996467" cy="1218795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chemeClr val="bg1"/>
                </a:solidFill>
                <a:latin typeface="+mj-lt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13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15E92EC9-0449-DB2F-A8EE-EEB963565946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bg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13CD28-E38D-B105-E35A-C92F11C3B6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330" y="704108"/>
            <a:ext cx="25146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34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vil pattern teal">
    <p:bg>
      <p:bgPr>
        <a:solidFill>
          <a:srgbClr val="C2FC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>
            <a:extLst>
              <a:ext uri="{FF2B5EF4-FFF2-40B4-BE49-F238E27FC236}">
                <a16:creationId xmlns:a16="http://schemas.microsoft.com/office/drawing/2014/main" id="{3F9D113E-DB39-0CF2-578D-9B5D35C92F55}"/>
              </a:ext>
            </a:extLst>
          </p:cNvPr>
          <p:cNvSpPr/>
          <p:nvPr/>
        </p:nvSpPr>
        <p:spPr bwMode="gray">
          <a:xfrm>
            <a:off x="7100409" y="0"/>
            <a:ext cx="5091591" cy="6858000"/>
          </a:xfrm>
          <a:prstGeom prst="rect">
            <a:avLst/>
          </a:prstGeom>
          <a:solidFill>
            <a:srgbClr val="07838F"/>
          </a:solidFill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799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9CF98F2-AE93-6F6D-B5F5-C2F74E078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5656" y="250521"/>
            <a:ext cx="4536910" cy="6328079"/>
          </a:xfrm>
          <a:prstGeom prst="rect">
            <a:avLst/>
          </a:prstGeom>
        </p:spPr>
      </p:pic>
      <p:sp>
        <p:nvSpPr>
          <p:cNvPr id="4" name="Title"/>
          <p:cNvSpPr>
            <a:spLocks noGrp="1"/>
          </p:cNvSpPr>
          <p:nvPr>
            <p:ph type="title" hasCustomPrompt="1"/>
          </p:nvPr>
        </p:nvSpPr>
        <p:spPr>
          <a:xfrm>
            <a:off x="731331" y="2484719"/>
            <a:ext cx="5847639" cy="1218795"/>
          </a:xfrm>
        </p:spPr>
        <p:txBody>
          <a:bodyPr wrap="square" anchor="b" anchorCtr="0">
            <a:spAutoFit/>
          </a:bodyPr>
          <a:lstStyle>
            <a:lvl1pPr>
              <a:lnSpc>
                <a:spcPct val="90000"/>
              </a:lnSpc>
              <a:defRPr sz="4399" b="0" i="0">
                <a:solidFill>
                  <a:srgbClr val="002A86"/>
                </a:solidFill>
                <a:latin typeface="72 Brand Medium" panose="020B0504030603020204" pitchFamily="34" charset="0"/>
                <a:cs typeface="72" panose="020B0503030000000003" pitchFamily="34" charset="0"/>
              </a:defRPr>
            </a:lvl1pPr>
          </a:lstStyle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dirty="0"/>
              <a:t>Title sentence case no period</a:t>
            </a:r>
            <a:endParaRPr lang="de-DE" sz="3599" kern="0" dirty="0" err="1"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" name="Classification-Dynamic" descr="{&quot;templafy&quot;:{&quot;id&quot;:&quot;7d0313a9-572b-4b1a-be2e-2387ea1b4290&quot;}}">
            <a:extLst>
              <a:ext uri="{FF2B5EF4-FFF2-40B4-BE49-F238E27FC236}">
                <a16:creationId xmlns:a16="http://schemas.microsoft.com/office/drawing/2014/main" id="{1F98927F-7212-7B55-49E5-57F330A98746}"/>
              </a:ext>
            </a:extLst>
          </p:cNvPr>
          <p:cNvSpPr txBox="1"/>
          <p:nvPr/>
        </p:nvSpPr>
        <p:spPr>
          <a:xfrm>
            <a:off x="731329" y="6400800"/>
            <a:ext cx="49848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000" b="0" i="0" kern="0" dirty="0">
                <a:solidFill>
                  <a:schemeClr val="tx1"/>
                </a:solidFill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PUBLIC</a:t>
            </a:r>
          </a:p>
        </p:txBody>
      </p:sp>
      <p:pic>
        <p:nvPicPr>
          <p:cNvPr id="5" name="LogoBlue-Dynamic" descr="{&quot;templafy&quot;:{&quot;id&quot;:&quot;6c7bdae5-f4a4-41ef-bce1-a9de047427a3&quot;}}">
            <a:extLst>
              <a:ext uri="{FF2B5EF4-FFF2-40B4-BE49-F238E27FC236}">
                <a16:creationId xmlns:a16="http://schemas.microsoft.com/office/drawing/2014/main" id="{CBD7DBEB-702D-4231-9E99-BD289E6A5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330" y="704088"/>
            <a:ext cx="1047873" cy="51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2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81">
          <p15:clr>
            <a:srgbClr val="FBAE40"/>
          </p15:clr>
        </p15:guide>
        <p15:guide id="2" orient="horz" pos="1704">
          <p15:clr>
            <a:srgbClr val="FBAE40"/>
          </p15:clr>
        </p15:guide>
        <p15:guide id="3" orient="horz" pos="2688">
          <p15:clr>
            <a:srgbClr val="FBAE40"/>
          </p15:clr>
        </p15:guide>
        <p15:guide id="4" orient="horz" pos="2341">
          <p15:clr>
            <a:srgbClr val="FBAE40"/>
          </p15:clr>
        </p15:guide>
        <p15:guide id="5" orient="horz" pos="2960">
          <p15:clr>
            <a:srgbClr val="FBAE40"/>
          </p15:clr>
        </p15:guide>
        <p15:guide id="7" orient="horz" pos="414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731330" y="1548561"/>
            <a:ext cx="10811871" cy="212769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81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3B7FE6-2A62-8A72-AE67-ACD2F5D156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331" y="1891391"/>
            <a:ext cx="10776636" cy="2431435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Body</a:t>
            </a:r>
          </a:p>
          <a:p>
            <a:pPr lvl="1"/>
            <a:r>
              <a:rPr lang="en-US" dirty="0"/>
              <a:t>Bullet level 1</a:t>
            </a:r>
          </a:p>
          <a:p>
            <a:pPr lvl="2"/>
            <a:r>
              <a:rPr lang="en-US" dirty="0"/>
              <a:t>Bullet Level 2</a:t>
            </a:r>
          </a:p>
          <a:p>
            <a:pPr lvl="3"/>
            <a:r>
              <a:rPr lang="en-US" dirty="0"/>
              <a:t>Subhead</a:t>
            </a:r>
          </a:p>
          <a:p>
            <a:pPr lvl="4"/>
            <a:r>
              <a:rPr lang="en-US" dirty="0"/>
              <a:t>Callout/Quote</a:t>
            </a:r>
          </a:p>
          <a:p>
            <a:pPr lvl="5"/>
            <a:r>
              <a:rPr lang="en-US" dirty="0"/>
              <a:t>~Quote attribution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CBB26A-5C57-1A9C-0DAA-59B0FDA8A2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1648" y="1075243"/>
            <a:ext cx="10776319" cy="338554"/>
          </a:xfrm>
        </p:spPr>
        <p:txBody>
          <a:bodyPr/>
          <a:lstStyle>
            <a:lvl1pPr>
              <a:buNone/>
              <a:defRPr sz="2199"/>
            </a:lvl1pPr>
          </a:lstStyle>
          <a:p>
            <a:pPr lvl="0"/>
            <a:r>
              <a:rPr lang="en-US" dirty="0"/>
              <a:t>Subhead title case no period</a:t>
            </a:r>
          </a:p>
        </p:txBody>
      </p:sp>
    </p:spTree>
    <p:extLst>
      <p:ext uri="{BB962C8B-B14F-4D97-AF65-F5344CB8AC3E}">
        <p14:creationId xmlns:p14="http://schemas.microsoft.com/office/powerpoint/2010/main" val="87862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content,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14884" y="0"/>
            <a:ext cx="4877117" cy="6858000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330" y="1280161"/>
            <a:ext cx="6214314" cy="430887"/>
          </a:xfrm>
        </p:spPr>
        <p:txBody>
          <a:bodyPr anchor="b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731330" y="2194561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607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, content,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C88C9A0-4755-3E2C-645B-E096966E66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77117" cy="6858000"/>
          </a:xfrm>
        </p:spPr>
        <p:txBody>
          <a:bodyPr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2E89D-C56C-52D6-5813-77B3686C5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6356" y="1280161"/>
            <a:ext cx="6214314" cy="430887"/>
          </a:xfrm>
        </p:spPr>
        <p:txBody>
          <a:bodyPr anchor="b" anchorCtr="0"/>
          <a:lstStyle/>
          <a:p>
            <a:r>
              <a:rPr lang="en-US" dirty="0"/>
              <a:t>Head sentence case no period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246356" y="2194561"/>
            <a:ext cx="621431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4288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bar headline, 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43DE9B-B660-2B2C-7A28-10F462F073EF}"/>
              </a:ext>
            </a:extLst>
          </p:cNvPr>
          <p:cNvSpPr/>
          <p:nvPr/>
        </p:nvSpPr>
        <p:spPr bwMode="gray">
          <a:xfrm flipH="1">
            <a:off x="0" y="0"/>
            <a:ext cx="5019872" cy="6858000"/>
          </a:xfrm>
          <a:prstGeom prst="rect">
            <a:avLst/>
          </a:prstGeom>
          <a:solidFill>
            <a:srgbClr val="002A86"/>
          </a:solidFill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799" b="0" i="0" u="none" strike="noStrike" kern="0" cap="none" spc="0" normalizeH="0" baseline="0" noProof="0" err="1">
              <a:ln>
                <a:noFill/>
              </a:ln>
              <a:effectLst/>
              <a:uLnTx/>
              <a:uFillTx/>
              <a:latin typeface="+mn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9132B706-75A6-8A11-D20D-6D66F4B8A1FC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5749945" y="2194561"/>
            <a:ext cx="5710724" cy="2127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40DD3D-2008-8F7A-1113-E0540A007A22}"/>
              </a:ext>
            </a:extLst>
          </p:cNvPr>
          <p:cNvGrpSpPr/>
          <p:nvPr/>
        </p:nvGrpSpPr>
        <p:grpSpPr>
          <a:xfrm>
            <a:off x="382232" y="456868"/>
            <a:ext cx="1719398" cy="5887858"/>
            <a:chOff x="382331" y="456868"/>
            <a:chExt cx="1719846" cy="5887858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ABF518E9-7C0A-9487-03CA-7D2BC133B8FC}"/>
                </a:ext>
              </a:extLst>
            </p:cNvPr>
            <p:cNvSpPr/>
            <p:nvPr/>
          </p:nvSpPr>
          <p:spPr>
            <a:xfrm>
              <a:off x="382331" y="456868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/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C8F8B8A1-8A5C-0124-C366-1B6CE5270DF3}"/>
                </a:ext>
              </a:extLst>
            </p:cNvPr>
            <p:cNvSpPr/>
            <p:nvPr/>
          </p:nvSpPr>
          <p:spPr>
            <a:xfrm>
              <a:off x="382331" y="2132846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50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40516FA-5D14-68EA-38A3-527435C44B3D}"/>
                </a:ext>
              </a:extLst>
            </p:cNvPr>
            <p:cNvSpPr/>
            <p:nvPr/>
          </p:nvSpPr>
          <p:spPr>
            <a:xfrm>
              <a:off x="382331" y="3808824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30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671F99F-8D29-42AC-2325-59B66788FCC1}"/>
                </a:ext>
              </a:extLst>
            </p:cNvPr>
            <p:cNvSpPr/>
            <p:nvPr/>
          </p:nvSpPr>
          <p:spPr>
            <a:xfrm>
              <a:off x="382331" y="5484803"/>
              <a:ext cx="1719846" cy="859923"/>
            </a:xfrm>
            <a:custGeom>
              <a:avLst/>
              <a:gdLst>
                <a:gd name="connsiteX0" fmla="*/ 5080000 w 5080000"/>
                <a:gd name="connsiteY0" fmla="*/ 0 h 2540000"/>
                <a:gd name="connsiteX1" fmla="*/ 0 w 5080000"/>
                <a:gd name="connsiteY1" fmla="*/ 0 h 2540000"/>
                <a:gd name="connsiteX2" fmla="*/ 0 w 5080000"/>
                <a:gd name="connsiteY2" fmla="*/ 2540000 h 2540000"/>
                <a:gd name="connsiteX3" fmla="*/ 2540000 w 5080000"/>
                <a:gd name="connsiteY3" fmla="*/ 2540000 h 25400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5080000" h="2540000">
                  <a:moveTo>
                    <a:pt x="5080000" y="0"/>
                  </a:moveTo>
                  <a:lnTo>
                    <a:pt x="0" y="0"/>
                  </a:lnTo>
                  <a:lnTo>
                    <a:pt x="0" y="2540000"/>
                  </a:lnTo>
                  <a:lnTo>
                    <a:pt x="2540000" y="2540000"/>
                  </a:lnTo>
                  <a:close/>
                </a:path>
              </a:pathLst>
            </a:custGeom>
            <a:noFill/>
            <a:ln w="76200" cap="flat">
              <a:solidFill>
                <a:srgbClr val="0070F2">
                  <a:alpha val="75000"/>
                </a:srgbClr>
              </a:solidFill>
              <a:prstDash val="solid"/>
              <a:miter lim="800000"/>
            </a:ln>
          </p:spPr>
          <p:style>
            <a:lnRef idx="1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b="0" i="0" dirty="0">
                <a:latin typeface="72 Brand Book" panose="020B0404030603020204" pitchFamily="34" charset="0"/>
              </a:endParaRPr>
            </a:p>
          </p:txBody>
        </p:sp>
      </p:grpSp>
      <p:sp>
        <p:nvSpPr>
          <p:cNvPr id="10" name="Title 9">
            <a:extLst>
              <a:ext uri="{FF2B5EF4-FFF2-40B4-BE49-F238E27FC236}">
                <a16:creationId xmlns:a16="http://schemas.microsoft.com/office/drawing/2014/main" id="{D9D74FD4-BE79-4155-662D-70E5B9D2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30" y="874644"/>
            <a:ext cx="3783695" cy="5108712"/>
          </a:xfrm>
        </p:spPr>
        <p:txBody>
          <a:bodyPr anchor="ctr" anchorCtr="0">
            <a:noAutofit/>
          </a:bodyPr>
          <a:lstStyle>
            <a:lvl1pPr>
              <a:defRPr sz="3599">
                <a:solidFill>
                  <a:srgbClr val="C2FCE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1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tags" Target="../tags/tag88.xml"/><Relationship Id="rId21" Type="http://schemas.openxmlformats.org/officeDocument/2006/relationships/slideLayout" Target="../slideLayouts/slideLayout21.xml"/><Relationship Id="rId42" Type="http://schemas.openxmlformats.org/officeDocument/2006/relationships/tags" Target="../tags/tag13.xml"/><Relationship Id="rId63" Type="http://schemas.openxmlformats.org/officeDocument/2006/relationships/tags" Target="../tags/tag34.xml"/><Relationship Id="rId84" Type="http://schemas.openxmlformats.org/officeDocument/2006/relationships/tags" Target="../tags/tag55.xml"/><Relationship Id="rId138" Type="http://schemas.openxmlformats.org/officeDocument/2006/relationships/tags" Target="../tags/tag109.xml"/><Relationship Id="rId107" Type="http://schemas.openxmlformats.org/officeDocument/2006/relationships/tags" Target="../tags/tag78.xml"/><Relationship Id="rId11" Type="http://schemas.openxmlformats.org/officeDocument/2006/relationships/slideLayout" Target="../slideLayouts/slideLayout11.xml"/><Relationship Id="rId32" Type="http://schemas.openxmlformats.org/officeDocument/2006/relationships/tags" Target="../tags/tag3.xml"/><Relationship Id="rId53" Type="http://schemas.openxmlformats.org/officeDocument/2006/relationships/tags" Target="../tags/tag24.xml"/><Relationship Id="rId74" Type="http://schemas.openxmlformats.org/officeDocument/2006/relationships/tags" Target="../tags/tag45.xml"/><Relationship Id="rId128" Type="http://schemas.openxmlformats.org/officeDocument/2006/relationships/tags" Target="../tags/tag99.xml"/><Relationship Id="rId149" Type="http://schemas.openxmlformats.org/officeDocument/2006/relationships/tags" Target="../tags/tag120.xml"/><Relationship Id="rId5" Type="http://schemas.openxmlformats.org/officeDocument/2006/relationships/slideLayout" Target="../slideLayouts/slideLayout5.xml"/><Relationship Id="rId95" Type="http://schemas.openxmlformats.org/officeDocument/2006/relationships/tags" Target="../tags/tag66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tags" Target="../tags/tag14.xml"/><Relationship Id="rId48" Type="http://schemas.openxmlformats.org/officeDocument/2006/relationships/tags" Target="../tags/tag19.xml"/><Relationship Id="rId64" Type="http://schemas.openxmlformats.org/officeDocument/2006/relationships/tags" Target="../tags/tag35.xml"/><Relationship Id="rId69" Type="http://schemas.openxmlformats.org/officeDocument/2006/relationships/tags" Target="../tags/tag40.xml"/><Relationship Id="rId113" Type="http://schemas.openxmlformats.org/officeDocument/2006/relationships/tags" Target="../tags/tag84.xml"/><Relationship Id="rId118" Type="http://schemas.openxmlformats.org/officeDocument/2006/relationships/tags" Target="../tags/tag89.xml"/><Relationship Id="rId134" Type="http://schemas.openxmlformats.org/officeDocument/2006/relationships/tags" Target="../tags/tag105.xml"/><Relationship Id="rId139" Type="http://schemas.openxmlformats.org/officeDocument/2006/relationships/tags" Target="../tags/tag110.xml"/><Relationship Id="rId80" Type="http://schemas.openxmlformats.org/officeDocument/2006/relationships/tags" Target="../tags/tag51.xml"/><Relationship Id="rId85" Type="http://schemas.openxmlformats.org/officeDocument/2006/relationships/tags" Target="../tags/tag56.xml"/><Relationship Id="rId150" Type="http://schemas.openxmlformats.org/officeDocument/2006/relationships/tags" Target="../tags/tag121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tags" Target="../tags/tag4.xml"/><Relationship Id="rId38" Type="http://schemas.openxmlformats.org/officeDocument/2006/relationships/tags" Target="../tags/tag9.xml"/><Relationship Id="rId59" Type="http://schemas.openxmlformats.org/officeDocument/2006/relationships/tags" Target="../tags/tag30.xml"/><Relationship Id="rId103" Type="http://schemas.openxmlformats.org/officeDocument/2006/relationships/tags" Target="../tags/tag74.xml"/><Relationship Id="rId108" Type="http://schemas.openxmlformats.org/officeDocument/2006/relationships/tags" Target="../tags/tag79.xml"/><Relationship Id="rId124" Type="http://schemas.openxmlformats.org/officeDocument/2006/relationships/tags" Target="../tags/tag95.xml"/><Relationship Id="rId129" Type="http://schemas.openxmlformats.org/officeDocument/2006/relationships/tags" Target="../tags/tag100.xml"/><Relationship Id="rId54" Type="http://schemas.openxmlformats.org/officeDocument/2006/relationships/tags" Target="../tags/tag25.xml"/><Relationship Id="rId70" Type="http://schemas.openxmlformats.org/officeDocument/2006/relationships/tags" Target="../tags/tag41.xml"/><Relationship Id="rId75" Type="http://schemas.openxmlformats.org/officeDocument/2006/relationships/tags" Target="../tags/tag46.xml"/><Relationship Id="rId91" Type="http://schemas.openxmlformats.org/officeDocument/2006/relationships/tags" Target="../tags/tag62.xml"/><Relationship Id="rId96" Type="http://schemas.openxmlformats.org/officeDocument/2006/relationships/tags" Target="../tags/tag67.xml"/><Relationship Id="rId140" Type="http://schemas.openxmlformats.org/officeDocument/2006/relationships/tags" Target="../tags/tag111.xml"/><Relationship Id="rId145" Type="http://schemas.openxmlformats.org/officeDocument/2006/relationships/tags" Target="../tags/tag1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tags" Target="../tags/tag20.xml"/><Relationship Id="rId114" Type="http://schemas.openxmlformats.org/officeDocument/2006/relationships/tags" Target="../tags/tag85.xml"/><Relationship Id="rId119" Type="http://schemas.openxmlformats.org/officeDocument/2006/relationships/tags" Target="../tags/tag90.xml"/><Relationship Id="rId44" Type="http://schemas.openxmlformats.org/officeDocument/2006/relationships/tags" Target="../tags/tag15.xml"/><Relationship Id="rId60" Type="http://schemas.openxmlformats.org/officeDocument/2006/relationships/tags" Target="../tags/tag31.xml"/><Relationship Id="rId65" Type="http://schemas.openxmlformats.org/officeDocument/2006/relationships/tags" Target="../tags/tag36.xml"/><Relationship Id="rId81" Type="http://schemas.openxmlformats.org/officeDocument/2006/relationships/tags" Target="../tags/tag52.xml"/><Relationship Id="rId86" Type="http://schemas.openxmlformats.org/officeDocument/2006/relationships/tags" Target="../tags/tag57.xml"/><Relationship Id="rId130" Type="http://schemas.openxmlformats.org/officeDocument/2006/relationships/tags" Target="../tags/tag101.xml"/><Relationship Id="rId135" Type="http://schemas.openxmlformats.org/officeDocument/2006/relationships/tags" Target="../tags/tag106.xml"/><Relationship Id="rId151" Type="http://schemas.openxmlformats.org/officeDocument/2006/relationships/tags" Target="../tags/tag12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tags" Target="../tags/tag10.xml"/><Relationship Id="rId109" Type="http://schemas.openxmlformats.org/officeDocument/2006/relationships/tags" Target="../tags/tag80.xml"/><Relationship Id="rId34" Type="http://schemas.openxmlformats.org/officeDocument/2006/relationships/tags" Target="../tags/tag5.xml"/><Relationship Id="rId50" Type="http://schemas.openxmlformats.org/officeDocument/2006/relationships/tags" Target="../tags/tag21.xml"/><Relationship Id="rId55" Type="http://schemas.openxmlformats.org/officeDocument/2006/relationships/tags" Target="../tags/tag26.xml"/><Relationship Id="rId76" Type="http://schemas.openxmlformats.org/officeDocument/2006/relationships/tags" Target="../tags/tag47.xml"/><Relationship Id="rId97" Type="http://schemas.openxmlformats.org/officeDocument/2006/relationships/tags" Target="../tags/tag68.xml"/><Relationship Id="rId104" Type="http://schemas.openxmlformats.org/officeDocument/2006/relationships/tags" Target="../tags/tag75.xml"/><Relationship Id="rId120" Type="http://schemas.openxmlformats.org/officeDocument/2006/relationships/tags" Target="../tags/tag91.xml"/><Relationship Id="rId125" Type="http://schemas.openxmlformats.org/officeDocument/2006/relationships/tags" Target="../tags/tag96.xml"/><Relationship Id="rId141" Type="http://schemas.openxmlformats.org/officeDocument/2006/relationships/tags" Target="../tags/tag112.xml"/><Relationship Id="rId146" Type="http://schemas.openxmlformats.org/officeDocument/2006/relationships/tags" Target="../tags/tag117.xml"/><Relationship Id="rId7" Type="http://schemas.openxmlformats.org/officeDocument/2006/relationships/slideLayout" Target="../slideLayouts/slideLayout7.xml"/><Relationship Id="rId71" Type="http://schemas.openxmlformats.org/officeDocument/2006/relationships/tags" Target="../tags/tag42.xml"/><Relationship Id="rId92" Type="http://schemas.openxmlformats.org/officeDocument/2006/relationships/tags" Target="../tags/tag63.xml"/><Relationship Id="rId2" Type="http://schemas.openxmlformats.org/officeDocument/2006/relationships/slideLayout" Target="../slideLayouts/slideLayout2.xml"/><Relationship Id="rId29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40" Type="http://schemas.openxmlformats.org/officeDocument/2006/relationships/tags" Target="../tags/tag11.xml"/><Relationship Id="rId45" Type="http://schemas.openxmlformats.org/officeDocument/2006/relationships/tags" Target="../tags/tag16.xml"/><Relationship Id="rId66" Type="http://schemas.openxmlformats.org/officeDocument/2006/relationships/tags" Target="../tags/tag37.xml"/><Relationship Id="rId87" Type="http://schemas.openxmlformats.org/officeDocument/2006/relationships/tags" Target="../tags/tag58.xml"/><Relationship Id="rId110" Type="http://schemas.openxmlformats.org/officeDocument/2006/relationships/tags" Target="../tags/tag81.xml"/><Relationship Id="rId115" Type="http://schemas.openxmlformats.org/officeDocument/2006/relationships/tags" Target="../tags/tag86.xml"/><Relationship Id="rId131" Type="http://schemas.openxmlformats.org/officeDocument/2006/relationships/tags" Target="../tags/tag102.xml"/><Relationship Id="rId136" Type="http://schemas.openxmlformats.org/officeDocument/2006/relationships/tags" Target="../tags/tag107.xml"/><Relationship Id="rId61" Type="http://schemas.openxmlformats.org/officeDocument/2006/relationships/tags" Target="../tags/tag32.xml"/><Relationship Id="rId82" Type="http://schemas.openxmlformats.org/officeDocument/2006/relationships/tags" Target="../tags/tag53.xml"/><Relationship Id="rId152" Type="http://schemas.openxmlformats.org/officeDocument/2006/relationships/tags" Target="../tags/tag12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tags" Target="../tags/tag1.xml"/><Relationship Id="rId35" Type="http://schemas.openxmlformats.org/officeDocument/2006/relationships/tags" Target="../tags/tag6.xml"/><Relationship Id="rId56" Type="http://schemas.openxmlformats.org/officeDocument/2006/relationships/tags" Target="../tags/tag27.xml"/><Relationship Id="rId77" Type="http://schemas.openxmlformats.org/officeDocument/2006/relationships/tags" Target="../tags/tag48.xml"/><Relationship Id="rId100" Type="http://schemas.openxmlformats.org/officeDocument/2006/relationships/tags" Target="../tags/tag71.xml"/><Relationship Id="rId105" Type="http://schemas.openxmlformats.org/officeDocument/2006/relationships/tags" Target="../tags/tag76.xml"/><Relationship Id="rId126" Type="http://schemas.openxmlformats.org/officeDocument/2006/relationships/tags" Target="../tags/tag97.xml"/><Relationship Id="rId147" Type="http://schemas.openxmlformats.org/officeDocument/2006/relationships/tags" Target="../tags/tag11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22.xml"/><Relationship Id="rId72" Type="http://schemas.openxmlformats.org/officeDocument/2006/relationships/tags" Target="../tags/tag43.xml"/><Relationship Id="rId93" Type="http://schemas.openxmlformats.org/officeDocument/2006/relationships/tags" Target="../tags/tag64.xml"/><Relationship Id="rId98" Type="http://schemas.openxmlformats.org/officeDocument/2006/relationships/tags" Target="../tags/tag69.xml"/><Relationship Id="rId121" Type="http://schemas.openxmlformats.org/officeDocument/2006/relationships/tags" Target="../tags/tag92.xml"/><Relationship Id="rId142" Type="http://schemas.openxmlformats.org/officeDocument/2006/relationships/tags" Target="../tags/tag11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tags" Target="../tags/tag17.xml"/><Relationship Id="rId67" Type="http://schemas.openxmlformats.org/officeDocument/2006/relationships/tags" Target="../tags/tag38.xml"/><Relationship Id="rId116" Type="http://schemas.openxmlformats.org/officeDocument/2006/relationships/tags" Target="../tags/tag87.xml"/><Relationship Id="rId137" Type="http://schemas.openxmlformats.org/officeDocument/2006/relationships/tags" Target="../tags/tag108.xml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12.xml"/><Relationship Id="rId62" Type="http://schemas.openxmlformats.org/officeDocument/2006/relationships/tags" Target="../tags/tag33.xml"/><Relationship Id="rId83" Type="http://schemas.openxmlformats.org/officeDocument/2006/relationships/tags" Target="../tags/tag54.xml"/><Relationship Id="rId88" Type="http://schemas.openxmlformats.org/officeDocument/2006/relationships/tags" Target="../tags/tag59.xml"/><Relationship Id="rId111" Type="http://schemas.openxmlformats.org/officeDocument/2006/relationships/tags" Target="../tags/tag82.xml"/><Relationship Id="rId132" Type="http://schemas.openxmlformats.org/officeDocument/2006/relationships/tags" Target="../tags/tag103.xml"/><Relationship Id="rId15" Type="http://schemas.openxmlformats.org/officeDocument/2006/relationships/slideLayout" Target="../slideLayouts/slideLayout15.xml"/><Relationship Id="rId36" Type="http://schemas.openxmlformats.org/officeDocument/2006/relationships/tags" Target="../tags/tag7.xml"/><Relationship Id="rId57" Type="http://schemas.openxmlformats.org/officeDocument/2006/relationships/tags" Target="../tags/tag28.xml"/><Relationship Id="rId106" Type="http://schemas.openxmlformats.org/officeDocument/2006/relationships/tags" Target="../tags/tag77.xml"/><Relationship Id="rId127" Type="http://schemas.openxmlformats.org/officeDocument/2006/relationships/tags" Target="../tags/tag98.xml"/><Relationship Id="rId10" Type="http://schemas.openxmlformats.org/officeDocument/2006/relationships/slideLayout" Target="../slideLayouts/slideLayout10.xml"/><Relationship Id="rId31" Type="http://schemas.openxmlformats.org/officeDocument/2006/relationships/tags" Target="../tags/tag2.xml"/><Relationship Id="rId52" Type="http://schemas.openxmlformats.org/officeDocument/2006/relationships/tags" Target="../tags/tag23.xml"/><Relationship Id="rId73" Type="http://schemas.openxmlformats.org/officeDocument/2006/relationships/tags" Target="../tags/tag44.xml"/><Relationship Id="rId78" Type="http://schemas.openxmlformats.org/officeDocument/2006/relationships/tags" Target="../tags/tag49.xml"/><Relationship Id="rId94" Type="http://schemas.openxmlformats.org/officeDocument/2006/relationships/tags" Target="../tags/tag65.xml"/><Relationship Id="rId99" Type="http://schemas.openxmlformats.org/officeDocument/2006/relationships/tags" Target="../tags/tag70.xml"/><Relationship Id="rId101" Type="http://schemas.openxmlformats.org/officeDocument/2006/relationships/tags" Target="../tags/tag72.xml"/><Relationship Id="rId122" Type="http://schemas.openxmlformats.org/officeDocument/2006/relationships/tags" Target="../tags/tag93.xml"/><Relationship Id="rId143" Type="http://schemas.openxmlformats.org/officeDocument/2006/relationships/tags" Target="../tags/tag114.xml"/><Relationship Id="rId148" Type="http://schemas.openxmlformats.org/officeDocument/2006/relationships/tags" Target="../tags/tag1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tags" Target="../tags/tag18.xml"/><Relationship Id="rId68" Type="http://schemas.openxmlformats.org/officeDocument/2006/relationships/tags" Target="../tags/tag39.xml"/><Relationship Id="rId89" Type="http://schemas.openxmlformats.org/officeDocument/2006/relationships/tags" Target="../tags/tag60.xml"/><Relationship Id="rId112" Type="http://schemas.openxmlformats.org/officeDocument/2006/relationships/tags" Target="../tags/tag83.xml"/><Relationship Id="rId133" Type="http://schemas.openxmlformats.org/officeDocument/2006/relationships/tags" Target="../tags/tag104.xml"/><Relationship Id="rId16" Type="http://schemas.openxmlformats.org/officeDocument/2006/relationships/slideLayout" Target="../slideLayouts/slideLayout16.xml"/><Relationship Id="rId37" Type="http://schemas.openxmlformats.org/officeDocument/2006/relationships/tags" Target="../tags/tag8.xml"/><Relationship Id="rId58" Type="http://schemas.openxmlformats.org/officeDocument/2006/relationships/tags" Target="../tags/tag29.xml"/><Relationship Id="rId79" Type="http://schemas.openxmlformats.org/officeDocument/2006/relationships/tags" Target="../tags/tag50.xml"/><Relationship Id="rId102" Type="http://schemas.openxmlformats.org/officeDocument/2006/relationships/tags" Target="../tags/tag73.xml"/><Relationship Id="rId123" Type="http://schemas.openxmlformats.org/officeDocument/2006/relationships/tags" Target="../tags/tag94.xml"/><Relationship Id="rId144" Type="http://schemas.openxmlformats.org/officeDocument/2006/relationships/tags" Target="../tags/tag115.xml"/><Relationship Id="rId90" Type="http://schemas.openxmlformats.org/officeDocument/2006/relationships/tags" Target="../tags/tag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"/>
          <p:cNvSpPr txBox="1"/>
          <p:nvPr/>
        </p:nvSpPr>
        <p:spPr bwMode="black">
          <a:xfrm>
            <a:off x="11154046" y="6536752"/>
            <a:ext cx="38915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84138" indent="-84138">
              <a:buClr>
                <a:schemeClr val="tx1"/>
              </a:buClr>
              <a:buFont typeface="Arial" pitchFamily="34" charset="0"/>
              <a:buChar char="©"/>
              <a:tabLst/>
              <a:defRPr sz="600"/>
            </a:lvl1pPr>
          </a:lstStyle>
          <a:p>
            <a:pPr marL="0" lvl="0" indent="0" algn="r">
              <a:buNone/>
            </a:pPr>
            <a:fld id="{0BDC132A-5C91-4078-9777-31DA19A62E0A}" type="slidenum">
              <a:rPr lang="en-US" sz="900" b="0" i="0" noProof="0" smtClean="0">
                <a:latin typeface="+mn-lt"/>
              </a:rPr>
              <a:pPr marL="0" lvl="0" indent="0" algn="r">
                <a:buNone/>
              </a:pPr>
              <a:t>‹#›</a:t>
            </a:fld>
            <a:endParaRPr lang="en-US" sz="900" b="0" i="0" noProof="0" dirty="0">
              <a:latin typeface="+mn-lt"/>
            </a:endParaRPr>
          </a:p>
        </p:txBody>
      </p:sp>
      <p:sp>
        <p:nvSpPr>
          <p:cNvPr id="12" name="Copyright Placeholder" descr="{&quot;templafy&quot;:{&quot;id&quot;:&quot;e05b9042-0e45-4cdf-a177-91a0befc3ce7&quot;}}">
            <a:extLst>
              <a:ext uri="{FF2B5EF4-FFF2-40B4-BE49-F238E27FC236}">
                <a16:creationId xmlns:a16="http://schemas.microsoft.com/office/drawing/2014/main" id="{539D88F9-B48F-F143-B90F-EDFB85A350E8}"/>
              </a:ext>
            </a:extLst>
          </p:cNvPr>
          <p:cNvSpPr txBox="1">
            <a:spLocks/>
          </p:cNvSpPr>
          <p:nvPr/>
        </p:nvSpPr>
        <p:spPr>
          <a:xfrm>
            <a:off x="731330" y="6536751"/>
            <a:ext cx="914162" cy="1384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88558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Tx/>
              <a:buNone/>
              <a:defRPr sz="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964" indent="-179964" algn="l" defTabSz="1088558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8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892" indent="-179964" algn="l" defTabSz="1088558" rtl="0" eaLnBrk="1" latinLnBrk="0" hangingPunct="1">
              <a:spcBef>
                <a:spcPts val="300"/>
              </a:spcBef>
              <a:buClr>
                <a:schemeClr val="tx1"/>
              </a:buClr>
              <a:buSzPct val="120000"/>
              <a:buFont typeface="Arial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9892" indent="0" algn="l" defTabSz="1088558" rtl="0" eaLnBrk="1" latinLnBrk="0" hangingPunct="1">
              <a:spcBef>
                <a:spcPts val="100"/>
              </a:spcBef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535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814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09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373" indent="-272140" algn="l" defTabSz="108855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600" b="0" i="0" dirty="0">
                <a:latin typeface="72 Brand" panose="020B0504030603020204" pitchFamily="34" charset="0"/>
              </a:rPr>
              <a:t>PUBLIC</a:t>
            </a:r>
          </a:p>
        </p:txBody>
      </p:sp>
      <p:sp>
        <p:nvSpPr>
          <p:cNvPr id="3" name="Text Placeholder"/>
          <p:cNvSpPr>
            <a:spLocks noGrp="1"/>
          </p:cNvSpPr>
          <p:nvPr>
            <p:ph type="body" idx="1"/>
          </p:nvPr>
        </p:nvSpPr>
        <p:spPr bwMode="black">
          <a:xfrm>
            <a:off x="731330" y="1548561"/>
            <a:ext cx="10776131" cy="243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 dirty="0"/>
              <a:t>Body.</a:t>
            </a:r>
            <a:endParaRPr lang="en-US" noProof="0" dirty="0"/>
          </a:p>
          <a:p>
            <a:pPr lvl="1"/>
            <a:r>
              <a:rPr lang="en-US" noProof="0" dirty="0"/>
              <a:t>Bullet Leve 1</a:t>
            </a:r>
          </a:p>
          <a:p>
            <a:pPr lvl="2"/>
            <a:r>
              <a:rPr lang="en-US" noProof="0" dirty="0"/>
              <a:t>Bullet Level 2</a:t>
            </a:r>
          </a:p>
          <a:p>
            <a:pPr lvl="3"/>
            <a:r>
              <a:rPr lang="en-US" noProof="0" dirty="0"/>
              <a:t>Subhead</a:t>
            </a:r>
          </a:p>
          <a:p>
            <a:pPr lvl="4"/>
            <a:r>
              <a:rPr lang="en-US" noProof="0" dirty="0"/>
              <a:t>Callout/Quote</a:t>
            </a:r>
          </a:p>
          <a:p>
            <a:pPr lvl="5"/>
            <a:r>
              <a:rPr lang="en-US" noProof="0" dirty="0"/>
              <a:t>~Quote Attribution</a:t>
            </a:r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 bwMode="black">
          <a:xfrm>
            <a:off x="731330" y="640081"/>
            <a:ext cx="10776130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 dirty="0"/>
              <a:t>Head sentence case no period</a:t>
            </a:r>
          </a:p>
        </p:txBody>
      </p:sp>
      <p:grpSp>
        <p:nvGrpSpPr>
          <p:cNvPr id="6" name="Harvey 3" hidden="1">
            <a:extLst>
              <a:ext uri="{FF2B5EF4-FFF2-40B4-BE49-F238E27FC236}">
                <a16:creationId xmlns:a16="http://schemas.microsoft.com/office/drawing/2014/main" id="{B3E7C216-6801-4AB8-8D95-E7D60F39B210}"/>
              </a:ext>
            </a:extLst>
          </p:cNvPr>
          <p:cNvGrpSpPr>
            <a:grpSpLocks/>
          </p:cNvGrpSpPr>
          <p:nvPr>
            <p:custDataLst>
              <p:tags r:id="rId30"/>
            </p:custDataLst>
          </p:nvPr>
        </p:nvGrpSpPr>
        <p:grpSpPr>
          <a:xfrm>
            <a:off x="3937773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7" name="Harvey 0/3 [0]">
              <a:extLst>
                <a:ext uri="{FF2B5EF4-FFF2-40B4-BE49-F238E27FC236}">
                  <a16:creationId xmlns:a16="http://schemas.microsoft.com/office/drawing/2014/main" id="{FC8CECD5-A3FB-4DD5-A846-DC09FDB6EB04}"/>
                </a:ext>
              </a:extLst>
            </p:cNvPr>
            <p:cNvSpPr>
              <a:spLocks noChangeAspect="1"/>
            </p:cNvSpPr>
            <p:nvPr>
              <p:custDataLst>
                <p:tags r:id="rId14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8" name="Harvey 1/3 [1]">
              <a:extLst>
                <a:ext uri="{FF2B5EF4-FFF2-40B4-BE49-F238E27FC236}">
                  <a16:creationId xmlns:a16="http://schemas.microsoft.com/office/drawing/2014/main" id="{750B853B-8389-4427-AFB9-1CE880FE9BEE}"/>
                </a:ext>
              </a:extLst>
            </p:cNvPr>
            <p:cNvSpPr>
              <a:spLocks noChangeAspect="1"/>
            </p:cNvSpPr>
            <p:nvPr>
              <p:custDataLst>
                <p:tags r:id="rId15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2463" y="476249"/>
                  </a:moveTo>
                  <a:arcTo wR="317500" hR="317500" stAng="1800000" swAng="14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9" name="Harvey 2/3 [2]">
              <a:extLst>
                <a:ext uri="{FF2B5EF4-FFF2-40B4-BE49-F238E27FC236}">
                  <a16:creationId xmlns:a16="http://schemas.microsoft.com/office/drawing/2014/main" id="{0CA9A207-7055-4A72-8ED2-D82605C3D0C8}"/>
                </a:ext>
              </a:extLst>
            </p:cNvPr>
            <p:cNvSpPr>
              <a:spLocks noChangeAspect="1"/>
            </p:cNvSpPr>
            <p:nvPr>
              <p:custDataLst>
                <p:tags r:id="rId15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2536" y="476250"/>
                  </a:moveTo>
                  <a:arcTo wR="317500" hR="317500" stAng="9000000" swAng="7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0" name="Harvey 3/3 [3]">
              <a:extLst>
                <a:ext uri="{FF2B5EF4-FFF2-40B4-BE49-F238E27FC236}">
                  <a16:creationId xmlns:a16="http://schemas.microsoft.com/office/drawing/2014/main" id="{4422C816-875A-41F5-9DC0-8DBAE4C5C6CB}"/>
                </a:ext>
              </a:extLst>
            </p:cNvPr>
            <p:cNvSpPr>
              <a:spLocks noChangeAspect="1"/>
            </p:cNvSpPr>
            <p:nvPr>
              <p:custDataLst>
                <p:tags r:id="rId15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1" name="Harvey 4" hidden="1">
            <a:extLst>
              <a:ext uri="{FF2B5EF4-FFF2-40B4-BE49-F238E27FC236}">
                <a16:creationId xmlns:a16="http://schemas.microsoft.com/office/drawing/2014/main" id="{DDC5C333-7028-4F79-8940-98DC17723588}"/>
              </a:ext>
            </a:extLst>
          </p:cNvPr>
          <p:cNvGrpSpPr>
            <a:grpSpLocks/>
          </p:cNvGrpSpPr>
          <p:nvPr>
            <p:custDataLst>
              <p:tags r:id="rId31"/>
            </p:custDataLst>
          </p:nvPr>
        </p:nvGrpSpPr>
        <p:grpSpPr>
          <a:xfrm>
            <a:off x="5390102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3" name="Harvey 0/4 [0]">
              <a:extLst>
                <a:ext uri="{FF2B5EF4-FFF2-40B4-BE49-F238E27FC236}">
                  <a16:creationId xmlns:a16="http://schemas.microsoft.com/office/drawing/2014/main" id="{70B331E2-39A8-4BAF-8DDD-C631B51EB56E}"/>
                </a:ext>
              </a:extLst>
            </p:cNvPr>
            <p:cNvSpPr>
              <a:spLocks noChangeAspect="1"/>
            </p:cNvSpPr>
            <p:nvPr>
              <p:custDataLst>
                <p:tags r:id="rId144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4" name="Harvey 1/4 [1]">
              <a:extLst>
                <a:ext uri="{FF2B5EF4-FFF2-40B4-BE49-F238E27FC236}">
                  <a16:creationId xmlns:a16="http://schemas.microsoft.com/office/drawing/2014/main" id="{47F66FBA-2801-4875-BD13-0BF512FC3C6A}"/>
                </a:ext>
              </a:extLst>
            </p:cNvPr>
            <p:cNvSpPr>
              <a:spLocks noChangeAspect="1"/>
            </p:cNvSpPr>
            <p:nvPr>
              <p:custDataLst>
                <p:tags r:id="rId14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5" name="Harvey 2/4 [2]">
              <a:extLst>
                <a:ext uri="{FF2B5EF4-FFF2-40B4-BE49-F238E27FC236}">
                  <a16:creationId xmlns:a16="http://schemas.microsoft.com/office/drawing/2014/main" id="{99673DAB-5272-45DC-B222-CA8CAA9FD2BB}"/>
                </a:ext>
              </a:extLst>
            </p:cNvPr>
            <p:cNvSpPr>
              <a:spLocks noChangeAspect="1"/>
            </p:cNvSpPr>
            <p:nvPr>
              <p:custDataLst>
                <p:tags r:id="rId14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6" name="Harvey 3/4 [3]">
              <a:extLst>
                <a:ext uri="{FF2B5EF4-FFF2-40B4-BE49-F238E27FC236}">
                  <a16:creationId xmlns:a16="http://schemas.microsoft.com/office/drawing/2014/main" id="{F9B9444B-C98D-45FC-BA92-881D06827328}"/>
                </a:ext>
              </a:extLst>
            </p:cNvPr>
            <p:cNvSpPr>
              <a:spLocks noChangeAspect="1"/>
            </p:cNvSpPr>
            <p:nvPr>
              <p:custDataLst>
                <p:tags r:id="rId14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17" name="Harvey 4/4 [4]">
              <a:extLst>
                <a:ext uri="{FF2B5EF4-FFF2-40B4-BE49-F238E27FC236}">
                  <a16:creationId xmlns:a16="http://schemas.microsoft.com/office/drawing/2014/main" id="{5FFB853D-F550-4F16-8269-A070A19E381C}"/>
                </a:ext>
              </a:extLst>
            </p:cNvPr>
            <p:cNvSpPr>
              <a:spLocks noChangeAspect="1"/>
            </p:cNvSpPr>
            <p:nvPr>
              <p:custDataLst>
                <p:tags r:id="rId14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18" name="Harvey 8" hidden="1">
            <a:extLst>
              <a:ext uri="{FF2B5EF4-FFF2-40B4-BE49-F238E27FC236}">
                <a16:creationId xmlns:a16="http://schemas.microsoft.com/office/drawing/2014/main" id="{0630AB66-7B5F-41CE-A2EB-2EB4C67794AE}"/>
              </a:ext>
            </a:extLst>
          </p:cNvPr>
          <p:cNvGrpSpPr>
            <a:grpSpLocks/>
          </p:cNvGrpSpPr>
          <p:nvPr>
            <p:custDataLst>
              <p:tags r:id="rId32"/>
            </p:custDataLst>
          </p:nvPr>
        </p:nvGrpSpPr>
        <p:grpSpPr>
          <a:xfrm>
            <a:off x="6842432" y="3978000"/>
            <a:ext cx="1024611" cy="1024878"/>
            <a:chOff x="0" y="0"/>
            <a:chExt cx="914400" cy="914400"/>
          </a:xfrm>
          <a:solidFill>
            <a:schemeClr val="accent1"/>
          </a:solidFill>
        </p:grpSpPr>
        <p:sp>
          <p:nvSpPr>
            <p:cNvPr id="19" name="Harvey 0/8 [0]">
              <a:extLst>
                <a:ext uri="{FF2B5EF4-FFF2-40B4-BE49-F238E27FC236}">
                  <a16:creationId xmlns:a16="http://schemas.microsoft.com/office/drawing/2014/main" id="{051D5678-1EFE-40CF-8563-B5E9EA35A271}"/>
                </a:ext>
              </a:extLst>
            </p:cNvPr>
            <p:cNvSpPr>
              <a:spLocks noChangeAspect="1"/>
            </p:cNvSpPr>
            <p:nvPr>
              <p:custDataLst>
                <p:tags r:id="rId135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0" name="Harvey 1/8 [1]">
              <a:extLst>
                <a:ext uri="{FF2B5EF4-FFF2-40B4-BE49-F238E27FC236}">
                  <a16:creationId xmlns:a16="http://schemas.microsoft.com/office/drawing/2014/main" id="{E5DDEB4B-B8B3-42DA-AF30-4FD0A1770D91}"/>
                </a:ext>
              </a:extLst>
            </p:cNvPr>
            <p:cNvSpPr>
              <a:spLocks noChangeAspect="1"/>
            </p:cNvSpPr>
            <p:nvPr>
              <p:custDataLst>
                <p:tags r:id="rId136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7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92993"/>
                  </a:moveTo>
                  <a:arcTo wR="317500" hR="317500" stAng="-2700000" swAng="189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1" name="Harvey 2/8 [2]">
              <a:extLst>
                <a:ext uri="{FF2B5EF4-FFF2-40B4-BE49-F238E27FC236}">
                  <a16:creationId xmlns:a16="http://schemas.microsoft.com/office/drawing/2014/main" id="{FB9200C4-0418-4CEF-BBB8-18F997AD7CA8}"/>
                </a:ext>
              </a:extLst>
            </p:cNvPr>
            <p:cNvSpPr>
              <a:spLocks noChangeAspect="1"/>
            </p:cNvSpPr>
            <p:nvPr>
              <p:custDataLst>
                <p:tags r:id="rId137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2" name="Harvey 3/8 [3]">
              <a:extLst>
                <a:ext uri="{FF2B5EF4-FFF2-40B4-BE49-F238E27FC236}">
                  <a16:creationId xmlns:a16="http://schemas.microsoft.com/office/drawing/2014/main" id="{8E4DE7E8-0809-4E2E-BE6A-E989A6AEBF62}"/>
                </a:ext>
              </a:extLst>
            </p:cNvPr>
            <p:cNvSpPr>
              <a:spLocks noChangeAspect="1"/>
            </p:cNvSpPr>
            <p:nvPr>
              <p:custDataLst>
                <p:tags r:id="rId138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1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2006" y="542006"/>
                  </a:moveTo>
                  <a:arcTo wR="317500" hR="317500" stAng="2700000" swAng="135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3" name="Harvey 4/8 [4]">
              <a:extLst>
                <a:ext uri="{FF2B5EF4-FFF2-40B4-BE49-F238E27FC236}">
                  <a16:creationId xmlns:a16="http://schemas.microsoft.com/office/drawing/2014/main" id="{F839E6A9-0DED-402B-8F4C-2176769B55CD}"/>
                </a:ext>
              </a:extLst>
            </p:cNvPr>
            <p:cNvSpPr>
              <a:spLocks noChangeAspect="1"/>
            </p:cNvSpPr>
            <p:nvPr>
              <p:custDataLst>
                <p:tags r:id="rId139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4" name="Harvey 5/8 [5]">
              <a:extLst>
                <a:ext uri="{FF2B5EF4-FFF2-40B4-BE49-F238E27FC236}">
                  <a16:creationId xmlns:a16="http://schemas.microsoft.com/office/drawing/2014/main" id="{C3EE8663-AD08-4237-8344-6543EC4B688C}"/>
                </a:ext>
              </a:extLst>
            </p:cNvPr>
            <p:cNvSpPr>
              <a:spLocks noChangeAspect="1"/>
            </p:cNvSpPr>
            <p:nvPr>
              <p:custDataLst>
                <p:tags r:id="rId140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5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542006"/>
                  </a:moveTo>
                  <a:arcTo wR="317500" hR="317500" stAng="8100000" swAng="81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5" name="Harvey 6/8 [6]">
              <a:extLst>
                <a:ext uri="{FF2B5EF4-FFF2-40B4-BE49-F238E27FC236}">
                  <a16:creationId xmlns:a16="http://schemas.microsoft.com/office/drawing/2014/main" id="{ADE6F931-D156-4E59-A3ED-0B14B5F0EF7E}"/>
                </a:ext>
              </a:extLst>
            </p:cNvPr>
            <p:cNvSpPr>
              <a:spLocks noChangeAspect="1"/>
            </p:cNvSpPr>
            <p:nvPr>
              <p:custDataLst>
                <p:tags r:id="rId141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6" name="Harvey 7/8 [7]">
              <a:extLst>
                <a:ext uri="{FF2B5EF4-FFF2-40B4-BE49-F238E27FC236}">
                  <a16:creationId xmlns:a16="http://schemas.microsoft.com/office/drawing/2014/main" id="{A36821AE-2FF1-4F6E-AAF3-1BEA6AE153B8}"/>
                </a:ext>
              </a:extLst>
            </p:cNvPr>
            <p:cNvSpPr>
              <a:spLocks noChangeAspect="1"/>
            </p:cNvSpPr>
            <p:nvPr>
              <p:custDataLst>
                <p:tags r:id="rId142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9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2993" y="92993"/>
                  </a:moveTo>
                  <a:arcTo wR="317500" hR="317500" stAng="13500000" swAng="27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  <p:sp>
          <p:nvSpPr>
            <p:cNvPr id="27" name="Harvey 8/8 [8]">
              <a:extLst>
                <a:ext uri="{FF2B5EF4-FFF2-40B4-BE49-F238E27FC236}">
                  <a16:creationId xmlns:a16="http://schemas.microsoft.com/office/drawing/2014/main" id="{2D277E47-45D5-4503-8443-BED560C6560A}"/>
                </a:ext>
              </a:extLst>
            </p:cNvPr>
            <p:cNvSpPr>
              <a:spLocks noChangeAspect="1"/>
            </p:cNvSpPr>
            <p:nvPr>
              <p:custDataLst>
                <p:tags r:id="rId143"/>
              </p:custDataLst>
            </p:nvPr>
          </p:nvSpPr>
          <p:spPr>
            <a:xfrm>
              <a:off x="0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 b="0" i="0" dirty="0">
                <a:solidFill>
                  <a:schemeClr val="tx1"/>
                </a:solidFill>
                <a:latin typeface="72 Brand" panose="020B0504030603020204" pitchFamily="34" charset="0"/>
              </a:endParaRPr>
            </a:p>
          </p:txBody>
        </p:sp>
      </p:grpSp>
      <p:grpSp>
        <p:nvGrpSpPr>
          <p:cNvPr id="28" name="Harvey 100" hidden="1">
            <a:extLst>
              <a:ext uri="{FF2B5EF4-FFF2-40B4-BE49-F238E27FC236}">
                <a16:creationId xmlns:a16="http://schemas.microsoft.com/office/drawing/2014/main" id="{6D5D9337-395C-4FE4-97E6-E1CD47A644E9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8294762" y="3978000"/>
            <a:ext cx="1024611" cy="1024878"/>
            <a:chOff x="4334905" y="3282696"/>
            <a:chExt cx="292608" cy="292608"/>
          </a:xfrm>
          <a:solidFill>
            <a:schemeClr val="accent1"/>
          </a:solidFill>
        </p:grpSpPr>
        <p:sp>
          <p:nvSpPr>
            <p:cNvPr id="29" name="Harvey 0/100 [0]">
              <a:extLst>
                <a:ext uri="{FF2B5EF4-FFF2-40B4-BE49-F238E27FC236}">
                  <a16:creationId xmlns:a16="http://schemas.microsoft.com/office/drawing/2014/main" id="{C2D4C837-2D4B-4D6B-81F8-9B001989609B}"/>
                </a:ext>
              </a:extLst>
            </p:cNvPr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 fill="none">
                  <a:moveTo>
                    <a:pt x="317500" y="0"/>
                  </a:moveTo>
                  <a:arcTo wR="317500" hR="317500" stAng="-5400000" swAng="216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0" name="Harvey 1/100 [1]">
              <a:extLst>
                <a:ext uri="{FF2B5EF4-FFF2-40B4-BE49-F238E27FC236}">
                  <a16:creationId xmlns:a16="http://schemas.microsoft.com/office/drawing/2014/main" id="{BACD6AAA-4A1C-46BE-B491-9A4A9C7C56F3}"/>
                </a:ext>
              </a:extLst>
            </p:cNvPr>
            <p:cNvSpPr>
              <a:spLocks noChangeAspect="1"/>
            </p:cNvSpPr>
            <p:nvPr>
              <p:custDataLst>
                <p:tags r:id="rId3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26"/>
                  </a:moveTo>
                  <a:arcTo wR="317500" hR="317500" stAng="-5184000" swAng="213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1" name="Harvey 2/100 [2]">
              <a:extLst>
                <a:ext uri="{FF2B5EF4-FFF2-40B4-BE49-F238E27FC236}">
                  <a16:creationId xmlns:a16="http://schemas.microsoft.com/office/drawing/2014/main" id="{701024C3-4DEF-477C-9CFB-100E0303499E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2503"/>
                  </a:moveTo>
                  <a:arcTo wR="317500" hR="317500" stAng="-4968000" swAng="211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2" name="Harvey 3/100 [3]">
              <a:extLst>
                <a:ext uri="{FF2B5EF4-FFF2-40B4-BE49-F238E27FC236}">
                  <a16:creationId xmlns:a16="http://schemas.microsoft.com/office/drawing/2014/main" id="{46A461CD-8D28-4422-AF2A-8267EFA51CAD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5623"/>
                  </a:moveTo>
                  <a:arcTo wR="317500" hR="317500" stAng="-4752000" swAng="209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3" name="Harvey 4/100 [4]">
              <a:extLst>
                <a:ext uri="{FF2B5EF4-FFF2-40B4-BE49-F238E27FC236}">
                  <a16:creationId xmlns:a16="http://schemas.microsoft.com/office/drawing/2014/main" id="{0A337C3A-F021-437D-9E3D-FDE5AF266029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9974"/>
                  </a:moveTo>
                  <a:arcTo wR="317500" hR="317500" stAng="-4536000" swAng="2073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5" name="Harvey 5/100 [5]">
              <a:extLst>
                <a:ext uri="{FF2B5EF4-FFF2-40B4-BE49-F238E27FC236}">
                  <a16:creationId xmlns:a16="http://schemas.microsoft.com/office/drawing/2014/main" id="{BDF66AF7-3D75-4118-B7E6-241B2C41B2C9}"/>
                </a:ext>
              </a:extLst>
            </p:cNvPr>
            <p:cNvSpPr>
              <a:spLocks noChangeAspect="1"/>
            </p:cNvSpPr>
            <p:nvPr>
              <p:custDataLst>
                <p:tags r:id="rId3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15539"/>
                  </a:moveTo>
                  <a:arcTo wR="317500" hR="317500" stAng="-4320000" swAng="2052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6" name="Harvey 6/100 [6]">
              <a:extLst>
                <a:ext uri="{FF2B5EF4-FFF2-40B4-BE49-F238E27FC236}">
                  <a16:creationId xmlns:a16="http://schemas.microsoft.com/office/drawing/2014/main" id="{E74E7438-4315-4097-9BA7-F0CE3252AC14}"/>
                </a:ext>
              </a:extLst>
            </p:cNvPr>
            <p:cNvSpPr>
              <a:spLocks noChangeAspect="1"/>
            </p:cNvSpPr>
            <p:nvPr>
              <p:custDataLst>
                <p:tags r:id="rId4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22295"/>
                  </a:moveTo>
                  <a:arcTo wR="317500" hR="317500" stAng="-4104000" swAng="2030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7" name="Harvey 7/100 [7]">
              <a:extLst>
                <a:ext uri="{FF2B5EF4-FFF2-40B4-BE49-F238E27FC236}">
                  <a16:creationId xmlns:a16="http://schemas.microsoft.com/office/drawing/2014/main" id="{FEBA4E91-97BB-4DAC-B193-66FA4828DB26}"/>
                </a:ext>
              </a:extLst>
            </p:cNvPr>
            <p:cNvSpPr>
              <a:spLocks noChangeAspect="1"/>
            </p:cNvSpPr>
            <p:nvPr>
              <p:custDataLst>
                <p:tags r:id="rId4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30217"/>
                  </a:moveTo>
                  <a:arcTo wR="317500" hR="317500" stAng="-3888000" swAng="200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8" name="Harvey 8/100 [8]">
              <a:extLst>
                <a:ext uri="{FF2B5EF4-FFF2-40B4-BE49-F238E27FC236}">
                  <a16:creationId xmlns:a16="http://schemas.microsoft.com/office/drawing/2014/main" id="{EEB85E02-177B-40CF-B926-A4423CC7C827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39272"/>
                  </a:moveTo>
                  <a:arcTo wR="317500" hR="317500" stAng="-3672000" swAng="198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39" name="Harvey 9/100 [9]">
              <a:extLst>
                <a:ext uri="{FF2B5EF4-FFF2-40B4-BE49-F238E27FC236}">
                  <a16:creationId xmlns:a16="http://schemas.microsoft.com/office/drawing/2014/main" id="{C133BC7F-B0E3-404F-92D1-BB930C4F3311}"/>
                </a:ext>
              </a:extLst>
            </p:cNvPr>
            <p:cNvSpPr>
              <a:spLocks noChangeAspect="1"/>
            </p:cNvSpPr>
            <p:nvPr>
              <p:custDataLst>
                <p:tags r:id="rId4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49425"/>
                  </a:moveTo>
                  <a:arcTo wR="317500" hR="317500" stAng="-3456000" swAng="196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0" name="Harvey 10/100 [10]">
              <a:extLst>
                <a:ext uri="{FF2B5EF4-FFF2-40B4-BE49-F238E27FC236}">
                  <a16:creationId xmlns:a16="http://schemas.microsoft.com/office/drawing/2014/main" id="{F2FB72A6-CDF7-48B3-A3B8-5A5FC061802C}"/>
                </a:ext>
              </a:extLst>
            </p:cNvPr>
            <p:cNvSpPr>
              <a:spLocks noChangeAspect="1"/>
            </p:cNvSpPr>
            <p:nvPr>
              <p:custDataLst>
                <p:tags r:id="rId4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60637"/>
                  </a:moveTo>
                  <a:arcTo wR="317500" hR="317500" stAng="-3240000" swAng="194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1" name="Harvey 11/100 [11]">
              <a:extLst>
                <a:ext uri="{FF2B5EF4-FFF2-40B4-BE49-F238E27FC236}">
                  <a16:creationId xmlns:a16="http://schemas.microsoft.com/office/drawing/2014/main" id="{F3110C8B-1B18-4579-AB3F-0F4A0840CF38}"/>
                </a:ext>
              </a:extLst>
            </p:cNvPr>
            <p:cNvSpPr>
              <a:spLocks noChangeAspect="1"/>
            </p:cNvSpPr>
            <p:nvPr>
              <p:custDataLst>
                <p:tags r:id="rId4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3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72862"/>
                  </a:moveTo>
                  <a:arcTo wR="317500" hR="317500" stAng="-3024000" swAng="192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2" name="Harvey 12/100 [12]">
              <a:extLst>
                <a:ext uri="{FF2B5EF4-FFF2-40B4-BE49-F238E27FC236}">
                  <a16:creationId xmlns:a16="http://schemas.microsoft.com/office/drawing/2014/main" id="{84A1B722-E5AC-45F7-9498-7FF502B6FA2B}"/>
                </a:ext>
              </a:extLst>
            </p:cNvPr>
            <p:cNvSpPr>
              <a:spLocks noChangeAspect="1"/>
            </p:cNvSpPr>
            <p:nvPr>
              <p:custDataLst>
                <p:tags r:id="rId4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5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86052"/>
                  </a:moveTo>
                  <a:arcTo wR="317500" hR="317500" stAng="-2808000" swAng="190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3" name="Harvey 13/100 [13]">
              <a:extLst>
                <a:ext uri="{FF2B5EF4-FFF2-40B4-BE49-F238E27FC236}">
                  <a16:creationId xmlns:a16="http://schemas.microsoft.com/office/drawing/2014/main" id="{A5599F20-B957-4DF9-8B04-F2B77AAF0BDB}"/>
                </a:ext>
              </a:extLst>
            </p:cNvPr>
            <p:cNvSpPr>
              <a:spLocks noChangeAspect="1"/>
            </p:cNvSpPr>
            <p:nvPr>
              <p:custDataLst>
                <p:tags r:id="rId4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8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100156"/>
                  </a:moveTo>
                  <a:arcTo wR="317500" hR="317500" stAng="-2591999" swAng="187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4" name="Harvey 14/100 [14]">
              <a:extLst>
                <a:ext uri="{FF2B5EF4-FFF2-40B4-BE49-F238E27FC236}">
                  <a16:creationId xmlns:a16="http://schemas.microsoft.com/office/drawing/2014/main" id="{F74357FC-EB3D-46C4-B56A-5007C9F4FB84}"/>
                </a:ext>
              </a:extLst>
            </p:cNvPr>
            <p:cNvSpPr>
              <a:spLocks noChangeAspect="1"/>
            </p:cNvSpPr>
            <p:nvPr>
              <p:custDataLst>
                <p:tags r:id="rId4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0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115117"/>
                  </a:moveTo>
                  <a:arcTo wR="317500" hR="317500" stAng="-2375999" swAng="185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5" name="Harvey 15/100 [15]">
              <a:extLst>
                <a:ext uri="{FF2B5EF4-FFF2-40B4-BE49-F238E27FC236}">
                  <a16:creationId xmlns:a16="http://schemas.microsoft.com/office/drawing/2014/main" id="{32E8E8F3-9DBC-46F4-9700-CAF071913650}"/>
                </a:ext>
              </a:extLst>
            </p:cNvPr>
            <p:cNvSpPr>
              <a:spLocks noChangeAspect="1"/>
            </p:cNvSpPr>
            <p:nvPr>
              <p:custDataLst>
                <p:tags r:id="rId4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2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130878"/>
                  </a:moveTo>
                  <a:arcTo wR="317500" hR="317500" stAng="-2160000" swAng="183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6" name="Harvey 16/100 [16]">
              <a:extLst>
                <a:ext uri="{FF2B5EF4-FFF2-40B4-BE49-F238E27FC236}">
                  <a16:creationId xmlns:a16="http://schemas.microsoft.com/office/drawing/2014/main" id="{71360883-3CF3-4439-9568-E456C60454A8}"/>
                </a:ext>
              </a:extLst>
            </p:cNvPr>
            <p:cNvSpPr>
              <a:spLocks noChangeAspect="1"/>
            </p:cNvSpPr>
            <p:nvPr>
              <p:custDataLst>
                <p:tags r:id="rId5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4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147374"/>
                  </a:moveTo>
                  <a:arcTo wR="317500" hR="317500" stAng="-1944000" swAng="181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7" name="Harvey 17/100 [17]">
              <a:extLst>
                <a:ext uri="{FF2B5EF4-FFF2-40B4-BE49-F238E27FC236}">
                  <a16:creationId xmlns:a16="http://schemas.microsoft.com/office/drawing/2014/main" id="{AE88FC9E-FB95-4413-AE3E-B8BF504735B5}"/>
                </a:ext>
              </a:extLst>
            </p:cNvPr>
            <p:cNvSpPr>
              <a:spLocks noChangeAspect="1"/>
            </p:cNvSpPr>
            <p:nvPr>
              <p:custDataLst>
                <p:tags r:id="rId5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6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164543"/>
                  </a:moveTo>
                  <a:arcTo wR="317500" hR="317500" stAng="-1727999" swAng="179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8" name="Harvey 18/100 [18]">
              <a:extLst>
                <a:ext uri="{FF2B5EF4-FFF2-40B4-BE49-F238E27FC236}">
                  <a16:creationId xmlns:a16="http://schemas.microsoft.com/office/drawing/2014/main" id="{62593B83-E4BE-4CE8-9B0B-25AF9B7D4254}"/>
                </a:ext>
              </a:extLst>
            </p:cNvPr>
            <p:cNvSpPr>
              <a:spLocks noChangeAspect="1"/>
            </p:cNvSpPr>
            <p:nvPr>
              <p:custDataLst>
                <p:tags r:id="rId5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38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182315"/>
                  </a:moveTo>
                  <a:arcTo wR="317500" hR="317500" stAng="-1512000" swAng="177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49" name="Harvey 19/100 [19]">
              <a:extLst>
                <a:ext uri="{FF2B5EF4-FFF2-40B4-BE49-F238E27FC236}">
                  <a16:creationId xmlns:a16="http://schemas.microsoft.com/office/drawing/2014/main" id="{CD41838E-0172-403D-9B68-FD51310F5400}"/>
                </a:ext>
              </a:extLst>
            </p:cNvPr>
            <p:cNvSpPr>
              <a:spLocks noChangeAspect="1"/>
            </p:cNvSpPr>
            <p:nvPr>
              <p:custDataLst>
                <p:tags r:id="rId5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1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200620"/>
                  </a:moveTo>
                  <a:arcTo wR="317500" hR="317500" stAng="-1295999" swAng="174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0" name="Harvey 20/100 [20]">
              <a:extLst>
                <a:ext uri="{FF2B5EF4-FFF2-40B4-BE49-F238E27FC236}">
                  <a16:creationId xmlns:a16="http://schemas.microsoft.com/office/drawing/2014/main" id="{EDE3F4CF-CB3E-40C2-B070-AC09F1E8FBD5}"/>
                </a:ext>
              </a:extLst>
            </p:cNvPr>
            <p:cNvSpPr>
              <a:spLocks noChangeAspect="1"/>
            </p:cNvSpPr>
            <p:nvPr>
              <p:custDataLst>
                <p:tags r:id="rId5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3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219387"/>
                  </a:moveTo>
                  <a:arcTo wR="317500" hR="317500" stAng="-1080000" swAng="172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1" name="Harvey 21/100 [21]">
              <a:extLst>
                <a:ext uri="{FF2B5EF4-FFF2-40B4-BE49-F238E27FC236}">
                  <a16:creationId xmlns:a16="http://schemas.microsoft.com/office/drawing/2014/main" id="{CD8E25E7-83D2-4F78-92A7-435281704491}"/>
                </a:ext>
              </a:extLst>
            </p:cNvPr>
            <p:cNvSpPr>
              <a:spLocks noChangeAspect="1"/>
            </p:cNvSpPr>
            <p:nvPr>
              <p:custDataLst>
                <p:tags r:id="rId5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5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238540"/>
                  </a:moveTo>
                  <a:arcTo wR="317500" hR="317500" stAng="-864000" swAng="170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2" name="Harvey 22/100 [22]">
              <a:extLst>
                <a:ext uri="{FF2B5EF4-FFF2-40B4-BE49-F238E27FC236}">
                  <a16:creationId xmlns:a16="http://schemas.microsoft.com/office/drawing/2014/main" id="{C6A696FB-9EFC-47F6-9860-247C48C1FC3D}"/>
                </a:ext>
              </a:extLst>
            </p:cNvPr>
            <p:cNvSpPr>
              <a:spLocks noChangeAspect="1"/>
            </p:cNvSpPr>
            <p:nvPr>
              <p:custDataLst>
                <p:tags r:id="rId5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7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258006"/>
                  </a:moveTo>
                  <a:arcTo wR="317500" hR="317500" stAng="-647999" swAng="168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3" name="Harvey 23/100 [23]">
              <a:extLst>
                <a:ext uri="{FF2B5EF4-FFF2-40B4-BE49-F238E27FC236}">
                  <a16:creationId xmlns:a16="http://schemas.microsoft.com/office/drawing/2014/main" id="{252958D2-EE89-4FBF-BF7B-C8AFAD704413}"/>
                </a:ext>
              </a:extLst>
            </p:cNvPr>
            <p:cNvSpPr>
              <a:spLocks noChangeAspect="1"/>
            </p:cNvSpPr>
            <p:nvPr>
              <p:custDataLst>
                <p:tags r:id="rId5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49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277706"/>
                  </a:moveTo>
                  <a:arcTo wR="317500" hR="317500" stAng="-432000" swAng="166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4" name="Harvey 24/100 [24]">
              <a:extLst>
                <a:ext uri="{FF2B5EF4-FFF2-40B4-BE49-F238E27FC236}">
                  <a16:creationId xmlns:a16="http://schemas.microsoft.com/office/drawing/2014/main" id="{314E82DC-04B6-406C-9D65-1115F4D2AA22}"/>
                </a:ext>
              </a:extLst>
            </p:cNvPr>
            <p:cNvSpPr>
              <a:spLocks noChangeAspect="1"/>
            </p:cNvSpPr>
            <p:nvPr>
              <p:custDataLst>
                <p:tags r:id="rId5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1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297564"/>
                  </a:moveTo>
                  <a:arcTo wR="317500" hR="317500" stAng="-216000" swAng="164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5" name="Harvey 25/100 [25]">
              <a:extLst>
                <a:ext uri="{FF2B5EF4-FFF2-40B4-BE49-F238E27FC236}">
                  <a16:creationId xmlns:a16="http://schemas.microsoft.com/office/drawing/2014/main" id="{669D1B60-A74F-4296-8610-F3DCDDC15022}"/>
                </a:ext>
              </a:extLst>
            </p:cNvPr>
            <p:cNvSpPr>
              <a:spLocks noChangeAspect="1"/>
            </p:cNvSpPr>
            <p:nvPr>
              <p:custDataLst>
                <p:tags r:id="rId5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4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5000" y="317500"/>
                  </a:moveTo>
                  <a:arcTo wR="317500" hR="317500" stAng="0" swAng="162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6" name="Harvey 26/100 [26]">
              <a:extLst>
                <a:ext uri="{FF2B5EF4-FFF2-40B4-BE49-F238E27FC236}">
                  <a16:creationId xmlns:a16="http://schemas.microsoft.com/office/drawing/2014/main" id="{FF6DD112-04B6-4656-AB9D-1F9950FEE2D9}"/>
                </a:ext>
              </a:extLst>
            </p:cNvPr>
            <p:cNvSpPr>
              <a:spLocks noChangeAspect="1"/>
            </p:cNvSpPr>
            <p:nvPr>
              <p:custDataLst>
                <p:tags r:id="rId6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6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4373" y="337435"/>
                  </a:moveTo>
                  <a:arcTo wR="317500" hR="317500" stAng="216000" swAng="159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7" name="Harvey 27/100 [27]">
              <a:extLst>
                <a:ext uri="{FF2B5EF4-FFF2-40B4-BE49-F238E27FC236}">
                  <a16:creationId xmlns:a16="http://schemas.microsoft.com/office/drawing/2014/main" id="{E2928B53-FC5C-427C-AE65-9286773D84B2}"/>
                </a:ext>
              </a:extLst>
            </p:cNvPr>
            <p:cNvSpPr>
              <a:spLocks noChangeAspect="1"/>
            </p:cNvSpPr>
            <p:nvPr>
              <p:custDataLst>
                <p:tags r:id="rId6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58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32496" y="357293"/>
                  </a:moveTo>
                  <a:arcTo wR="317500" hR="317500" stAng="432000" swAng="157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8" name="Harvey 28/100 [28]">
              <a:extLst>
                <a:ext uri="{FF2B5EF4-FFF2-40B4-BE49-F238E27FC236}">
                  <a16:creationId xmlns:a16="http://schemas.microsoft.com/office/drawing/2014/main" id="{D8CF4F20-8FEC-47FF-9B86-E818143B2C19}"/>
                </a:ext>
              </a:extLst>
            </p:cNvPr>
            <p:cNvSpPr>
              <a:spLocks noChangeAspect="1"/>
            </p:cNvSpPr>
            <p:nvPr>
              <p:custDataLst>
                <p:tags r:id="rId6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0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9376" y="376993"/>
                  </a:moveTo>
                  <a:arcTo wR="317500" hR="317500" stAng="648000" swAng="155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59" name="Harvey 29/100 [29]">
              <a:extLst>
                <a:ext uri="{FF2B5EF4-FFF2-40B4-BE49-F238E27FC236}">
                  <a16:creationId xmlns:a16="http://schemas.microsoft.com/office/drawing/2014/main" id="{E1AF074D-4599-4D0E-8078-66303FEBDE44}"/>
                </a:ext>
              </a:extLst>
            </p:cNvPr>
            <p:cNvSpPr>
              <a:spLocks noChangeAspect="1"/>
            </p:cNvSpPr>
            <p:nvPr>
              <p:custDataLst>
                <p:tags r:id="rId6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26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5025" y="396459"/>
                  </a:moveTo>
                  <a:arcTo wR="317500" hR="317500" stAng="863999" swAng="153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0" name="Harvey 30/100 [30]">
              <a:extLst>
                <a:ext uri="{FF2B5EF4-FFF2-40B4-BE49-F238E27FC236}">
                  <a16:creationId xmlns:a16="http://schemas.microsoft.com/office/drawing/2014/main" id="{2DF9C982-C062-4899-8A5F-20F49AD9E1B5}"/>
                </a:ext>
              </a:extLst>
            </p:cNvPr>
            <p:cNvSpPr>
              <a:spLocks noChangeAspect="1"/>
            </p:cNvSpPr>
            <p:nvPr>
              <p:custDataLst>
                <p:tags r:id="rId6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4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9460" y="415612"/>
                  </a:moveTo>
                  <a:arcTo wR="317500" hR="317500" stAng="1080000" swAng="151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1" name="Harvey 31/100 [31]">
              <a:extLst>
                <a:ext uri="{FF2B5EF4-FFF2-40B4-BE49-F238E27FC236}">
                  <a16:creationId xmlns:a16="http://schemas.microsoft.com/office/drawing/2014/main" id="{E98CD797-9DD9-4143-9058-D1ABF95E7406}"/>
                </a:ext>
              </a:extLst>
            </p:cNvPr>
            <p:cNvSpPr>
              <a:spLocks noChangeAspect="1"/>
            </p:cNvSpPr>
            <p:nvPr>
              <p:custDataLst>
                <p:tags r:id="rId6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6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12704" y="434379"/>
                  </a:moveTo>
                  <a:arcTo wR="317500" hR="317500" stAng="1295999" swAng="149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2" name="Harvey 32/100 [32]">
              <a:extLst>
                <a:ext uri="{FF2B5EF4-FFF2-40B4-BE49-F238E27FC236}">
                  <a16:creationId xmlns:a16="http://schemas.microsoft.com/office/drawing/2014/main" id="{39029FE4-844F-47DA-8FEF-FB68673FF10C}"/>
                </a:ext>
              </a:extLst>
            </p:cNvPr>
            <p:cNvSpPr>
              <a:spLocks noChangeAspect="1"/>
            </p:cNvSpPr>
            <p:nvPr>
              <p:custDataLst>
                <p:tags r:id="rId6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69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4782" y="452684"/>
                  </a:moveTo>
                  <a:arcTo wR="317500" hR="317500" stAng="1512000" swAng="1468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3" name="Harvey 33/100 [33]">
              <a:extLst>
                <a:ext uri="{FF2B5EF4-FFF2-40B4-BE49-F238E27FC236}">
                  <a16:creationId xmlns:a16="http://schemas.microsoft.com/office/drawing/2014/main" id="{B99AA4D4-9C74-447B-89EF-8FD268FF95EE}"/>
                </a:ext>
              </a:extLst>
            </p:cNvPr>
            <p:cNvSpPr>
              <a:spLocks noChangeAspect="1"/>
            </p:cNvSpPr>
            <p:nvPr>
              <p:custDataLst>
                <p:tags r:id="rId6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1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95727" y="470456"/>
                  </a:moveTo>
                  <a:arcTo wR="317500" hR="317500" stAng="1728000" swAng="144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4" name="Harvey 34/100 [34]">
              <a:extLst>
                <a:ext uri="{FF2B5EF4-FFF2-40B4-BE49-F238E27FC236}">
                  <a16:creationId xmlns:a16="http://schemas.microsoft.com/office/drawing/2014/main" id="{0880CCDE-4DDE-49A8-AFB2-FDDCE314B4D3}"/>
                </a:ext>
              </a:extLst>
            </p:cNvPr>
            <p:cNvSpPr>
              <a:spLocks noChangeAspect="1"/>
            </p:cNvSpPr>
            <p:nvPr>
              <p:custDataLst>
                <p:tags r:id="rId6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3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85574" y="487625"/>
                  </a:moveTo>
                  <a:arcTo wR="317500" hR="317500" stAng="1944000" swAng="1425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5" name="Harvey 35/100 [35]">
              <a:extLst>
                <a:ext uri="{FF2B5EF4-FFF2-40B4-BE49-F238E27FC236}">
                  <a16:creationId xmlns:a16="http://schemas.microsoft.com/office/drawing/2014/main" id="{F37E834A-F9D8-4623-BC85-60359856CCD0}"/>
                </a:ext>
              </a:extLst>
            </p:cNvPr>
            <p:cNvSpPr>
              <a:spLocks noChangeAspect="1"/>
            </p:cNvSpPr>
            <p:nvPr>
              <p:custDataLst>
                <p:tags r:id="rId6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55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74362" y="504121"/>
                  </a:moveTo>
                  <a:arcTo wR="317500" hR="317500" stAng="2159999" swAng="140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6" name="Harvey 36/100 [36]">
              <a:extLst>
                <a:ext uri="{FF2B5EF4-FFF2-40B4-BE49-F238E27FC236}">
                  <a16:creationId xmlns:a16="http://schemas.microsoft.com/office/drawing/2014/main" id="{15163940-B229-4368-B727-3714123C78AB}"/>
                </a:ext>
              </a:extLst>
            </p:cNvPr>
            <p:cNvSpPr>
              <a:spLocks noChangeAspect="1"/>
            </p:cNvSpPr>
            <p:nvPr>
              <p:custDataLst>
                <p:tags r:id="rId7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7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137" y="519882"/>
                  </a:moveTo>
                  <a:arcTo wR="317500" hR="317500" stAng="2375999" swAng="138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7" name="Harvey 37/100 [37]">
              <a:extLst>
                <a:ext uri="{FF2B5EF4-FFF2-40B4-BE49-F238E27FC236}">
                  <a16:creationId xmlns:a16="http://schemas.microsoft.com/office/drawing/2014/main" id="{64BAECDC-27C7-4333-B9D8-59DE42A1B1AA}"/>
                </a:ext>
              </a:extLst>
            </p:cNvPr>
            <p:cNvSpPr>
              <a:spLocks noChangeAspect="1"/>
            </p:cNvSpPr>
            <p:nvPr>
              <p:custDataLst>
                <p:tags r:id="rId7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7991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48947" y="534843"/>
                  </a:moveTo>
                  <a:arcTo wR="317500" hR="317500" stAng="2591999" swAng="136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8" name="Harvey 38/100 [38]">
              <a:extLst>
                <a:ext uri="{FF2B5EF4-FFF2-40B4-BE49-F238E27FC236}">
                  <a16:creationId xmlns:a16="http://schemas.microsoft.com/office/drawing/2014/main" id="{4F018A0A-A74A-4E47-BC47-203679D4F8C0}"/>
                </a:ext>
              </a:extLst>
            </p:cNvPr>
            <p:cNvSpPr>
              <a:spLocks noChangeAspect="1"/>
            </p:cNvSpPr>
            <p:nvPr>
              <p:custDataLst>
                <p:tags r:id="rId7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2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34843" y="548947"/>
                  </a:moveTo>
                  <a:arcTo wR="317500" hR="317500" stAng="2808000" swAng="1339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69" name="Harvey 39/100 [39]">
              <a:extLst>
                <a:ext uri="{FF2B5EF4-FFF2-40B4-BE49-F238E27FC236}">
                  <a16:creationId xmlns:a16="http://schemas.microsoft.com/office/drawing/2014/main" id="{ACA75957-9FDB-46A2-82EC-77103CBEAC52}"/>
                </a:ext>
              </a:extLst>
            </p:cNvPr>
            <p:cNvSpPr>
              <a:spLocks noChangeAspect="1"/>
            </p:cNvSpPr>
            <p:nvPr>
              <p:custDataLst>
                <p:tags r:id="rId7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4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19882" y="562137"/>
                  </a:moveTo>
                  <a:arcTo wR="317500" hR="317500" stAng="3024000" swAng="131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0" name="Harvey 40/100 [40]">
              <a:extLst>
                <a:ext uri="{FF2B5EF4-FFF2-40B4-BE49-F238E27FC236}">
                  <a16:creationId xmlns:a16="http://schemas.microsoft.com/office/drawing/2014/main" id="{025DFA7F-A073-422A-8D20-E27D1ABE4342}"/>
                </a:ext>
              </a:extLst>
            </p:cNvPr>
            <p:cNvSpPr>
              <a:spLocks noChangeAspect="1"/>
            </p:cNvSpPr>
            <p:nvPr>
              <p:custDataLst>
                <p:tags r:id="rId7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6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04121" y="574362"/>
                  </a:moveTo>
                  <a:arcTo wR="317500" hR="317500" stAng="3240000" swAng="1296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1" name="Harvey 41/100 [41]">
              <a:extLst>
                <a:ext uri="{FF2B5EF4-FFF2-40B4-BE49-F238E27FC236}">
                  <a16:creationId xmlns:a16="http://schemas.microsoft.com/office/drawing/2014/main" id="{BF311CE9-A4CB-4965-8F0F-5B6811E9FB20}"/>
                </a:ext>
              </a:extLst>
            </p:cNvPr>
            <p:cNvSpPr>
              <a:spLocks noChangeAspect="1"/>
            </p:cNvSpPr>
            <p:nvPr>
              <p:custDataLst>
                <p:tags r:id="rId7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88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87625" y="585574"/>
                  </a:moveTo>
                  <a:arcTo wR="317500" hR="317500" stAng="3455999" swAng="1274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2" name="Harvey 42/100 [42]">
              <a:extLst>
                <a:ext uri="{FF2B5EF4-FFF2-40B4-BE49-F238E27FC236}">
                  <a16:creationId xmlns:a16="http://schemas.microsoft.com/office/drawing/2014/main" id="{1B415A3D-1E85-4E6A-8BAB-3BB56600BA4F}"/>
                </a:ext>
              </a:extLst>
            </p:cNvPr>
            <p:cNvSpPr>
              <a:spLocks noChangeAspect="1"/>
            </p:cNvSpPr>
            <p:nvPr>
              <p:custDataLst>
                <p:tags r:id="rId7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0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70456" y="595727"/>
                  </a:moveTo>
                  <a:arcTo wR="317500" hR="317500" stAng="3671999" swAng="1252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3" name="Harvey 43/100 [43]">
              <a:extLst>
                <a:ext uri="{FF2B5EF4-FFF2-40B4-BE49-F238E27FC236}">
                  <a16:creationId xmlns:a16="http://schemas.microsoft.com/office/drawing/2014/main" id="{7EAD6077-4487-4E7D-846D-445E65B5291C}"/>
                </a:ext>
              </a:extLst>
            </p:cNvPr>
            <p:cNvSpPr>
              <a:spLocks noChangeAspect="1"/>
            </p:cNvSpPr>
            <p:nvPr>
              <p:custDataLst>
                <p:tags r:id="rId7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2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52684" y="604782"/>
                  </a:moveTo>
                  <a:arcTo wR="317500" hR="317500" stAng="3888000" swAng="1231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4" name="Harvey 44/100 [44]">
              <a:extLst>
                <a:ext uri="{FF2B5EF4-FFF2-40B4-BE49-F238E27FC236}">
                  <a16:creationId xmlns:a16="http://schemas.microsoft.com/office/drawing/2014/main" id="{4B57ADAF-4A83-4CB4-8920-E2B9F994E83E}"/>
                </a:ext>
              </a:extLst>
            </p:cNvPr>
            <p:cNvSpPr>
              <a:spLocks noChangeAspect="1"/>
            </p:cNvSpPr>
            <p:nvPr>
              <p:custDataLst>
                <p:tags r:id="rId7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5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34379" y="612704"/>
                  </a:moveTo>
                  <a:arcTo wR="317500" hR="317500" stAng="4104000" swAng="120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5" name="Harvey 45/100 [45]">
              <a:extLst>
                <a:ext uri="{FF2B5EF4-FFF2-40B4-BE49-F238E27FC236}">
                  <a16:creationId xmlns:a16="http://schemas.microsoft.com/office/drawing/2014/main" id="{FF3E5416-AC43-4CBB-A32A-A966ED03106F}"/>
                </a:ext>
              </a:extLst>
            </p:cNvPr>
            <p:cNvSpPr>
              <a:spLocks noChangeAspect="1"/>
            </p:cNvSpPr>
            <p:nvPr>
              <p:custDataLst>
                <p:tags r:id="rId7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7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15612" y="619460"/>
                  </a:moveTo>
                  <a:arcTo wR="317500" hR="317500" stAng="4320000" swAng="118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6" name="Harvey 46/100 [46]">
              <a:extLst>
                <a:ext uri="{FF2B5EF4-FFF2-40B4-BE49-F238E27FC236}">
                  <a16:creationId xmlns:a16="http://schemas.microsoft.com/office/drawing/2014/main" id="{49AFF9C1-C19A-487C-A4C1-47DA87277C3B}"/>
                </a:ext>
              </a:extLst>
            </p:cNvPr>
            <p:cNvSpPr>
              <a:spLocks noChangeAspect="1"/>
            </p:cNvSpPr>
            <p:nvPr>
              <p:custDataLst>
                <p:tags r:id="rId8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99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6459" y="625025"/>
                  </a:moveTo>
                  <a:arcTo wR="317500" hR="317500" stAng="4536000" swAng="116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7" name="Harvey 47/100 [47]">
              <a:extLst>
                <a:ext uri="{FF2B5EF4-FFF2-40B4-BE49-F238E27FC236}">
                  <a16:creationId xmlns:a16="http://schemas.microsoft.com/office/drawing/2014/main" id="{F35AEE09-D82F-438F-9D01-96C6876241F1}"/>
                </a:ext>
              </a:extLst>
            </p:cNvPr>
            <p:cNvSpPr>
              <a:spLocks noChangeAspect="1"/>
            </p:cNvSpPr>
            <p:nvPr>
              <p:custDataLst>
                <p:tags r:id="rId8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1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76993" y="629376"/>
                  </a:moveTo>
                  <a:arcTo wR="317500" hR="317500" stAng="4751999" swAng="114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8" name="Harvey 48/100 [48]">
              <a:extLst>
                <a:ext uri="{FF2B5EF4-FFF2-40B4-BE49-F238E27FC236}">
                  <a16:creationId xmlns:a16="http://schemas.microsoft.com/office/drawing/2014/main" id="{4FC3325B-EEB2-4420-9715-1149CEACE9AC}"/>
                </a:ext>
              </a:extLst>
            </p:cNvPr>
            <p:cNvSpPr>
              <a:spLocks noChangeAspect="1"/>
            </p:cNvSpPr>
            <p:nvPr>
              <p:custDataLst>
                <p:tags r:id="rId8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36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57293" y="632496"/>
                  </a:moveTo>
                  <a:arcTo wR="317500" hR="317500" stAng="4967999" swAng="112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79" name="Harvey 49/100 [49]">
              <a:extLst>
                <a:ext uri="{FF2B5EF4-FFF2-40B4-BE49-F238E27FC236}">
                  <a16:creationId xmlns:a16="http://schemas.microsoft.com/office/drawing/2014/main" id="{3BE00D50-8FCE-4E11-AA24-10B621732F20}"/>
                </a:ext>
              </a:extLst>
            </p:cNvPr>
            <p:cNvSpPr>
              <a:spLocks noChangeAspect="1"/>
            </p:cNvSpPr>
            <p:nvPr>
              <p:custDataLst>
                <p:tags r:id="rId8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5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37435" y="634373"/>
                  </a:moveTo>
                  <a:arcTo wR="317500" hR="317500" stAng="5184000" swAng="110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0" name="Harvey 50/100 [50]">
              <a:extLst>
                <a:ext uri="{FF2B5EF4-FFF2-40B4-BE49-F238E27FC236}">
                  <a16:creationId xmlns:a16="http://schemas.microsoft.com/office/drawing/2014/main" id="{97083993-8BFD-443F-A3A3-D28EF389CE2B}"/>
                </a:ext>
              </a:extLst>
            </p:cNvPr>
            <p:cNvSpPr>
              <a:spLocks noChangeAspect="1"/>
            </p:cNvSpPr>
            <p:nvPr>
              <p:custDataLst>
                <p:tags r:id="rId8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08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17500" y="635000"/>
                  </a:moveTo>
                  <a:arcTo wR="317500" hR="317500" stAng="5400000" swAng="108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1" name="Harvey 51/100 [51]">
              <a:extLst>
                <a:ext uri="{FF2B5EF4-FFF2-40B4-BE49-F238E27FC236}">
                  <a16:creationId xmlns:a16="http://schemas.microsoft.com/office/drawing/2014/main" id="{BDE38762-18E9-47FF-895E-325F5976ECAA}"/>
                </a:ext>
              </a:extLst>
            </p:cNvPr>
            <p:cNvSpPr>
              <a:spLocks noChangeAspect="1"/>
            </p:cNvSpPr>
            <p:nvPr>
              <p:custDataLst>
                <p:tags r:id="rId8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0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34373"/>
                  </a:moveTo>
                  <a:arcTo wR="317500" hR="317500" stAng="5616000" swAng="1058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2" name="Harvey 52/100 [52]">
              <a:extLst>
                <a:ext uri="{FF2B5EF4-FFF2-40B4-BE49-F238E27FC236}">
                  <a16:creationId xmlns:a16="http://schemas.microsoft.com/office/drawing/2014/main" id="{785EAA21-FBCD-46DC-8430-7AB12F5A66AF}"/>
                </a:ext>
              </a:extLst>
            </p:cNvPr>
            <p:cNvSpPr>
              <a:spLocks noChangeAspect="1"/>
            </p:cNvSpPr>
            <p:nvPr>
              <p:custDataLst>
                <p:tags r:id="rId8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2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632496"/>
                  </a:moveTo>
                  <a:arcTo wR="317500" hR="317500" stAng="5832000" swAng="1036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3" name="Harvey 53/100 [53]">
              <a:extLst>
                <a:ext uri="{FF2B5EF4-FFF2-40B4-BE49-F238E27FC236}">
                  <a16:creationId xmlns:a16="http://schemas.microsoft.com/office/drawing/2014/main" id="{858D54BA-F4A5-4C67-830E-E85FF6EE735D}"/>
                </a:ext>
              </a:extLst>
            </p:cNvPr>
            <p:cNvSpPr>
              <a:spLocks noChangeAspect="1"/>
            </p:cNvSpPr>
            <p:nvPr>
              <p:custDataLst>
                <p:tags r:id="rId8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4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629376"/>
                  </a:moveTo>
                  <a:arcTo wR="317500" hR="317500" stAng="6048000" swAng="1015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4" name="Harvey 54/100 [54]">
              <a:extLst>
                <a:ext uri="{FF2B5EF4-FFF2-40B4-BE49-F238E27FC236}">
                  <a16:creationId xmlns:a16="http://schemas.microsoft.com/office/drawing/2014/main" id="{AC41BD7B-E1FA-4AED-B11C-E03936A672E6}"/>
                </a:ext>
              </a:extLst>
            </p:cNvPr>
            <p:cNvSpPr>
              <a:spLocks noChangeAspect="1"/>
            </p:cNvSpPr>
            <p:nvPr>
              <p:custDataLst>
                <p:tags r:id="rId8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6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625025"/>
                  </a:moveTo>
                  <a:arcTo wR="317500" hR="317500" stAng="6264000" swAng="99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5" name="Harvey 55/100 [55]">
              <a:extLst>
                <a:ext uri="{FF2B5EF4-FFF2-40B4-BE49-F238E27FC236}">
                  <a16:creationId xmlns:a16="http://schemas.microsoft.com/office/drawing/2014/main" id="{BAF901A0-5FD1-4B29-9AF9-DB8B19412429}"/>
                </a:ext>
              </a:extLst>
            </p:cNvPr>
            <p:cNvSpPr>
              <a:spLocks noChangeAspect="1"/>
            </p:cNvSpPr>
            <p:nvPr>
              <p:custDataLst>
                <p:tags r:id="rId8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18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619460"/>
                  </a:moveTo>
                  <a:arcTo wR="317500" hR="317500" stAng="6480000" swAng="97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6" name="Harvey 56/100 [56]">
              <a:extLst>
                <a:ext uri="{FF2B5EF4-FFF2-40B4-BE49-F238E27FC236}">
                  <a16:creationId xmlns:a16="http://schemas.microsoft.com/office/drawing/2014/main" id="{3EFF555D-6B7F-481F-ADC2-746953BA7F97}"/>
                </a:ext>
              </a:extLst>
            </p:cNvPr>
            <p:cNvSpPr>
              <a:spLocks noChangeAspect="1"/>
            </p:cNvSpPr>
            <p:nvPr>
              <p:custDataLst>
                <p:tags r:id="rId9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0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612704"/>
                  </a:moveTo>
                  <a:arcTo wR="317500" hR="317500" stAng="6696000" swAng="95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7" name="Harvey 57/100 [57]">
              <a:extLst>
                <a:ext uri="{FF2B5EF4-FFF2-40B4-BE49-F238E27FC236}">
                  <a16:creationId xmlns:a16="http://schemas.microsoft.com/office/drawing/2014/main" id="{A4D3BE31-8C07-4912-AB8B-8331A665C238}"/>
                </a:ext>
              </a:extLst>
            </p:cNvPr>
            <p:cNvSpPr>
              <a:spLocks noChangeAspect="1"/>
            </p:cNvSpPr>
            <p:nvPr>
              <p:custDataLst>
                <p:tags r:id="rId9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3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604782"/>
                  </a:moveTo>
                  <a:arcTo wR="317500" hR="317500" stAng="6911999" swAng="92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8" name="Harvey 58/100 [58]">
              <a:extLst>
                <a:ext uri="{FF2B5EF4-FFF2-40B4-BE49-F238E27FC236}">
                  <a16:creationId xmlns:a16="http://schemas.microsoft.com/office/drawing/2014/main" id="{E7B5A5D9-6DD2-4B0A-9557-7A7AF774103E}"/>
                </a:ext>
              </a:extLst>
            </p:cNvPr>
            <p:cNvSpPr>
              <a:spLocks noChangeAspect="1"/>
            </p:cNvSpPr>
            <p:nvPr>
              <p:custDataLst>
                <p:tags r:id="rId9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527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595727"/>
                  </a:moveTo>
                  <a:arcTo wR="317500" hR="317500" stAng="7127999" swAng="90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89" name="Harvey 59/100 [59]">
              <a:extLst>
                <a:ext uri="{FF2B5EF4-FFF2-40B4-BE49-F238E27FC236}">
                  <a16:creationId xmlns:a16="http://schemas.microsoft.com/office/drawing/2014/main" id="{88458C0E-D234-4C86-A6CC-B8CD6C445F00}"/>
                </a:ext>
              </a:extLst>
            </p:cNvPr>
            <p:cNvSpPr>
              <a:spLocks noChangeAspect="1"/>
            </p:cNvSpPr>
            <p:nvPr>
              <p:custDataLst>
                <p:tags r:id="rId9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74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585574"/>
                  </a:moveTo>
                  <a:arcTo wR="317500" hR="317500" stAng="7343999" swAng="88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0" name="Harvey 60/100 [60]">
              <a:extLst>
                <a:ext uri="{FF2B5EF4-FFF2-40B4-BE49-F238E27FC236}">
                  <a16:creationId xmlns:a16="http://schemas.microsoft.com/office/drawing/2014/main" id="{0924D2C6-D224-49FD-A4B8-312AFD605E78}"/>
                </a:ext>
              </a:extLst>
            </p:cNvPr>
            <p:cNvSpPr>
              <a:spLocks noChangeAspect="1"/>
            </p:cNvSpPr>
            <p:nvPr>
              <p:custDataLst>
                <p:tags r:id="rId9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29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574362"/>
                  </a:moveTo>
                  <a:arcTo wR="317500" hR="317500" stAng="7560000" swAng="86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1" name="Harvey 61/100 [61]">
              <a:extLst>
                <a:ext uri="{FF2B5EF4-FFF2-40B4-BE49-F238E27FC236}">
                  <a16:creationId xmlns:a16="http://schemas.microsoft.com/office/drawing/2014/main" id="{F9FB23C2-D568-49AC-B8FD-0480EB019739}"/>
                </a:ext>
              </a:extLst>
            </p:cNvPr>
            <p:cNvSpPr>
              <a:spLocks noChangeAspect="1"/>
            </p:cNvSpPr>
            <p:nvPr>
              <p:custDataLst>
                <p:tags r:id="rId9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1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562137"/>
                  </a:moveTo>
                  <a:arcTo wR="317500" hR="317500" stAng="7776000" swAng="84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2" name="Harvey 62/100 [62]">
              <a:extLst>
                <a:ext uri="{FF2B5EF4-FFF2-40B4-BE49-F238E27FC236}">
                  <a16:creationId xmlns:a16="http://schemas.microsoft.com/office/drawing/2014/main" id="{9EF3159D-F4FB-4032-BCCB-55E6ED5EEFC7}"/>
                </a:ext>
              </a:extLst>
            </p:cNvPr>
            <p:cNvSpPr>
              <a:spLocks noChangeAspect="1"/>
            </p:cNvSpPr>
            <p:nvPr>
              <p:custDataLst>
                <p:tags r:id="rId9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3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548947"/>
                  </a:moveTo>
                  <a:arcTo wR="317500" hR="317500" stAng="7991999" swAng="82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3" name="Harvey 63/100 [63]">
              <a:extLst>
                <a:ext uri="{FF2B5EF4-FFF2-40B4-BE49-F238E27FC236}">
                  <a16:creationId xmlns:a16="http://schemas.microsoft.com/office/drawing/2014/main" id="{9362C8EA-6D15-4E0C-8AE9-B1B50EB297B8}"/>
                </a:ext>
              </a:extLst>
            </p:cNvPr>
            <p:cNvSpPr>
              <a:spLocks noChangeAspect="1"/>
            </p:cNvSpPr>
            <p:nvPr>
              <p:custDataLst>
                <p:tags r:id="rId9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6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534843"/>
                  </a:moveTo>
                  <a:arcTo wR="317500" hR="317500" stAng="8208000" swAng="79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4" name="Harvey 64/100 [64]">
              <a:extLst>
                <a:ext uri="{FF2B5EF4-FFF2-40B4-BE49-F238E27FC236}">
                  <a16:creationId xmlns:a16="http://schemas.microsoft.com/office/drawing/2014/main" id="{91EB375D-1444-4BE3-A696-66272A1564CD}"/>
                </a:ext>
              </a:extLst>
            </p:cNvPr>
            <p:cNvSpPr>
              <a:spLocks noChangeAspect="1"/>
            </p:cNvSpPr>
            <p:nvPr>
              <p:custDataLst>
                <p:tags r:id="rId9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38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519882"/>
                  </a:moveTo>
                  <a:arcTo wR="317500" hR="317500" stAng="8424000" swAng="777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5" name="Harvey 65/100 [65]">
              <a:extLst>
                <a:ext uri="{FF2B5EF4-FFF2-40B4-BE49-F238E27FC236}">
                  <a16:creationId xmlns:a16="http://schemas.microsoft.com/office/drawing/2014/main" id="{9A3002B1-5D17-4BCB-9A44-B2FB4025D02F}"/>
                </a:ext>
              </a:extLst>
            </p:cNvPr>
            <p:cNvSpPr>
              <a:spLocks noChangeAspect="1"/>
            </p:cNvSpPr>
            <p:nvPr>
              <p:custDataLst>
                <p:tags r:id="rId9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0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504121"/>
                  </a:moveTo>
                  <a:arcTo wR="317500" hR="317500" stAng="8640000" swAng="75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6" name="Harvey 66/100 [66]">
              <a:extLst>
                <a:ext uri="{FF2B5EF4-FFF2-40B4-BE49-F238E27FC236}">
                  <a16:creationId xmlns:a16="http://schemas.microsoft.com/office/drawing/2014/main" id="{E5F2FDE4-04B2-4A45-A685-14E0C51883A5}"/>
                </a:ext>
              </a:extLst>
            </p:cNvPr>
            <p:cNvSpPr>
              <a:spLocks noChangeAspect="1"/>
            </p:cNvSpPr>
            <p:nvPr>
              <p:custDataLst>
                <p:tags r:id="rId10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2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487625"/>
                  </a:moveTo>
                  <a:arcTo wR="317500" hR="317500" stAng="8856000" swAng="73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7" name="Harvey 67/100 [67]">
              <a:extLst>
                <a:ext uri="{FF2B5EF4-FFF2-40B4-BE49-F238E27FC236}">
                  <a16:creationId xmlns:a16="http://schemas.microsoft.com/office/drawing/2014/main" id="{D399A169-3845-4CD5-A62C-F4586F1FAFE8}"/>
                </a:ext>
              </a:extLst>
            </p:cNvPr>
            <p:cNvSpPr>
              <a:spLocks noChangeAspect="1"/>
            </p:cNvSpPr>
            <p:nvPr>
              <p:custDataLst>
                <p:tags r:id="rId10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4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470456"/>
                  </a:moveTo>
                  <a:arcTo wR="317500" hR="317500" stAng="9072000" swAng="71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8" name="Harvey 68/100 [68]">
              <a:extLst>
                <a:ext uri="{FF2B5EF4-FFF2-40B4-BE49-F238E27FC236}">
                  <a16:creationId xmlns:a16="http://schemas.microsoft.com/office/drawing/2014/main" id="{E12F5173-9960-47F5-9A91-B043294E14CB}"/>
                </a:ext>
              </a:extLst>
            </p:cNvPr>
            <p:cNvSpPr>
              <a:spLocks noChangeAspect="1"/>
            </p:cNvSpPr>
            <p:nvPr>
              <p:custDataLst>
                <p:tags r:id="rId10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6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452684"/>
                  </a:moveTo>
                  <a:arcTo wR="317500" hR="317500" stAng="9288000" swAng="69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99" name="Harvey 69/100 [69]">
              <a:extLst>
                <a:ext uri="{FF2B5EF4-FFF2-40B4-BE49-F238E27FC236}">
                  <a16:creationId xmlns:a16="http://schemas.microsoft.com/office/drawing/2014/main" id="{DD9B9229-3D3A-4706-BEEC-04C19A30C5C3}"/>
                </a:ext>
              </a:extLst>
            </p:cNvPr>
            <p:cNvSpPr>
              <a:spLocks noChangeAspect="1"/>
            </p:cNvSpPr>
            <p:nvPr>
              <p:custDataLst>
                <p:tags r:id="rId10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490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434379"/>
                  </a:moveTo>
                  <a:arcTo wR="317500" hR="317500" stAng="9503999" swAng="66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0" name="Harvey 70/100 [70]">
              <a:extLst>
                <a:ext uri="{FF2B5EF4-FFF2-40B4-BE49-F238E27FC236}">
                  <a16:creationId xmlns:a16="http://schemas.microsoft.com/office/drawing/2014/main" id="{795A4CC8-0C08-491C-8D7F-95EC8E0E25B8}"/>
                </a:ext>
              </a:extLst>
            </p:cNvPr>
            <p:cNvSpPr>
              <a:spLocks noChangeAspect="1"/>
            </p:cNvSpPr>
            <p:nvPr>
              <p:custDataLst>
                <p:tags r:id="rId10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119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415612"/>
                  </a:moveTo>
                  <a:arcTo wR="317500" hR="317500" stAng="9719999" swAng="64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1" name="Harvey 71/100 [71]">
              <a:extLst>
                <a:ext uri="{FF2B5EF4-FFF2-40B4-BE49-F238E27FC236}">
                  <a16:creationId xmlns:a16="http://schemas.microsoft.com/office/drawing/2014/main" id="{91862A76-5FCC-4C25-9A3F-A10651AC7725}"/>
                </a:ext>
              </a:extLst>
            </p:cNvPr>
            <p:cNvSpPr>
              <a:spLocks noChangeAspect="1"/>
            </p:cNvSpPr>
            <p:nvPr>
              <p:custDataLst>
                <p:tags r:id="rId10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33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396459"/>
                  </a:moveTo>
                  <a:arcTo wR="317500" hR="317500" stAng="9936000" swAng="62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2" name="Harvey 72/100 [72]">
              <a:extLst>
                <a:ext uri="{FF2B5EF4-FFF2-40B4-BE49-F238E27FC236}">
                  <a16:creationId xmlns:a16="http://schemas.microsoft.com/office/drawing/2014/main" id="{46969644-17D9-45C9-A88A-9A88622DCE45}"/>
                </a:ext>
              </a:extLst>
            </p:cNvPr>
            <p:cNvSpPr>
              <a:spLocks noChangeAspect="1"/>
            </p:cNvSpPr>
            <p:nvPr>
              <p:custDataLst>
                <p:tags r:id="rId10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5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376993"/>
                  </a:moveTo>
                  <a:arcTo wR="317500" hR="317500" stAng="10152000" swAng="60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3" name="Harvey 73/100 [73]">
              <a:extLst>
                <a:ext uri="{FF2B5EF4-FFF2-40B4-BE49-F238E27FC236}">
                  <a16:creationId xmlns:a16="http://schemas.microsoft.com/office/drawing/2014/main" id="{F89621F9-3ABB-450D-913E-7B467F289A9B}"/>
                </a:ext>
              </a:extLst>
            </p:cNvPr>
            <p:cNvSpPr>
              <a:spLocks noChangeAspect="1"/>
            </p:cNvSpPr>
            <p:nvPr>
              <p:custDataLst>
                <p:tags r:id="rId10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7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357293"/>
                  </a:moveTo>
                  <a:arcTo wR="317500" hR="317500" stAng="10368000" swAng="58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4" name="Harvey 74/100 [74]">
              <a:extLst>
                <a:ext uri="{FF2B5EF4-FFF2-40B4-BE49-F238E27FC236}">
                  <a16:creationId xmlns:a16="http://schemas.microsoft.com/office/drawing/2014/main" id="{89EE4B1F-E703-471D-8307-BFB9EDEDB9F7}"/>
                </a:ext>
              </a:extLst>
            </p:cNvPr>
            <p:cNvSpPr>
              <a:spLocks noChangeAspect="1"/>
            </p:cNvSpPr>
            <p:nvPr>
              <p:custDataLst>
                <p:tags r:id="rId10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5983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337435"/>
                  </a:moveTo>
                  <a:arcTo wR="317500" hR="317500" stAng="10583999" swAng="56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5" name="Harvey 75/100 [75]">
              <a:extLst>
                <a:ext uri="{FF2B5EF4-FFF2-40B4-BE49-F238E27FC236}">
                  <a16:creationId xmlns:a16="http://schemas.microsoft.com/office/drawing/2014/main" id="{8AB2EEA8-04AC-4B6C-8D90-28093DB647E6}"/>
                </a:ext>
              </a:extLst>
            </p:cNvPr>
            <p:cNvSpPr>
              <a:spLocks noChangeAspect="1"/>
            </p:cNvSpPr>
            <p:nvPr>
              <p:custDataLst>
                <p:tags r:id="rId10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20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0" y="317500"/>
                  </a:moveTo>
                  <a:arcTo wR="317500" hR="317500" stAng="10800000" swAng="540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6" name="Harvey 76/100 [76]">
              <a:extLst>
                <a:ext uri="{FF2B5EF4-FFF2-40B4-BE49-F238E27FC236}">
                  <a16:creationId xmlns:a16="http://schemas.microsoft.com/office/drawing/2014/main" id="{6F4E00F2-EA6F-4809-B2FD-4CE3ABE8C480}"/>
                </a:ext>
              </a:extLst>
            </p:cNvPr>
            <p:cNvSpPr>
              <a:spLocks noChangeAspect="1"/>
            </p:cNvSpPr>
            <p:nvPr>
              <p:custDataLst>
                <p:tags r:id="rId11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41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26" y="297564"/>
                  </a:moveTo>
                  <a:arcTo wR="317500" hR="317500" stAng="11016000" swAng="518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7" name="Harvey 77/100 [77]">
              <a:extLst>
                <a:ext uri="{FF2B5EF4-FFF2-40B4-BE49-F238E27FC236}">
                  <a16:creationId xmlns:a16="http://schemas.microsoft.com/office/drawing/2014/main" id="{CF5CA593-7B87-4492-9B35-2255514CB496}"/>
                </a:ext>
              </a:extLst>
            </p:cNvPr>
            <p:cNvSpPr>
              <a:spLocks noChangeAspect="1"/>
            </p:cNvSpPr>
            <p:nvPr>
              <p:custDataLst>
                <p:tags r:id="rId11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63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03" y="277706"/>
                  </a:moveTo>
                  <a:arcTo wR="317500" hR="317500" stAng="11232000" swAng="496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8" name="Harvey 78/100 [78]">
              <a:extLst>
                <a:ext uri="{FF2B5EF4-FFF2-40B4-BE49-F238E27FC236}">
                  <a16:creationId xmlns:a16="http://schemas.microsoft.com/office/drawing/2014/main" id="{8C036464-458E-48D4-BAC8-84819F820C60}"/>
                </a:ext>
              </a:extLst>
            </p:cNvPr>
            <p:cNvSpPr>
              <a:spLocks noChangeAspect="1"/>
            </p:cNvSpPr>
            <p:nvPr>
              <p:custDataLst>
                <p:tags r:id="rId11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684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5623" y="258006"/>
                  </a:moveTo>
                  <a:arcTo wR="317500" hR="317500" stAng="11448000" swAng="475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09" name="Harvey 79/100 [79]">
              <a:extLst>
                <a:ext uri="{FF2B5EF4-FFF2-40B4-BE49-F238E27FC236}">
                  <a16:creationId xmlns:a16="http://schemas.microsoft.com/office/drawing/2014/main" id="{6FD5AC00-8293-447C-B728-B963DD67B1C2}"/>
                </a:ext>
              </a:extLst>
            </p:cNvPr>
            <p:cNvSpPr>
              <a:spLocks noChangeAspect="1"/>
            </p:cNvSpPr>
            <p:nvPr>
              <p:custDataLst>
                <p:tags r:id="rId11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06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9974" y="238540"/>
                  </a:moveTo>
                  <a:arcTo wR="317500" hR="317500" stAng="11664000" swAng="453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0" name="Harvey 80/100 [80]">
              <a:extLst>
                <a:ext uri="{FF2B5EF4-FFF2-40B4-BE49-F238E27FC236}">
                  <a16:creationId xmlns:a16="http://schemas.microsoft.com/office/drawing/2014/main" id="{29C0F859-BC49-430F-8C59-C0B9109E47A3}"/>
                </a:ext>
              </a:extLst>
            </p:cNvPr>
            <p:cNvSpPr>
              <a:spLocks noChangeAspect="1"/>
            </p:cNvSpPr>
            <p:nvPr>
              <p:custDataLst>
                <p:tags r:id="rId11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28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5539" y="219387"/>
                  </a:moveTo>
                  <a:arcTo wR="317500" hR="317500" stAng="11880000" swAng="431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1" name="Harvey 81/100 [81]">
              <a:extLst>
                <a:ext uri="{FF2B5EF4-FFF2-40B4-BE49-F238E27FC236}">
                  <a16:creationId xmlns:a16="http://schemas.microsoft.com/office/drawing/2014/main" id="{F78719E3-0417-4867-B70D-21538B3AC36E}"/>
                </a:ext>
              </a:extLst>
            </p:cNvPr>
            <p:cNvSpPr>
              <a:spLocks noChangeAspect="1"/>
            </p:cNvSpPr>
            <p:nvPr>
              <p:custDataLst>
                <p:tags r:id="rId11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49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2295" y="200620"/>
                  </a:moveTo>
                  <a:arcTo wR="317500" hR="317500" stAng="12096000" swAng="410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2" name="Harvey 82/100 [82]">
              <a:extLst>
                <a:ext uri="{FF2B5EF4-FFF2-40B4-BE49-F238E27FC236}">
                  <a16:creationId xmlns:a16="http://schemas.microsoft.com/office/drawing/2014/main" id="{9C5D0905-7412-4C75-BC20-E51105CA783D}"/>
                </a:ext>
              </a:extLst>
            </p:cNvPr>
            <p:cNvSpPr>
              <a:spLocks noChangeAspect="1"/>
            </p:cNvSpPr>
            <p:nvPr>
              <p:custDataLst>
                <p:tags r:id="rId11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71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0217" y="182315"/>
                  </a:moveTo>
                  <a:arcTo wR="317500" hR="317500" stAng="12312000" swAng="388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3" name="Harvey 83/100 [83]">
              <a:extLst>
                <a:ext uri="{FF2B5EF4-FFF2-40B4-BE49-F238E27FC236}">
                  <a16:creationId xmlns:a16="http://schemas.microsoft.com/office/drawing/2014/main" id="{96AA2E20-CC65-4632-B3D4-93E962B59D4C}"/>
                </a:ext>
              </a:extLst>
            </p:cNvPr>
            <p:cNvSpPr>
              <a:spLocks noChangeAspect="1"/>
            </p:cNvSpPr>
            <p:nvPr>
              <p:custDataLst>
                <p:tags r:id="rId11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792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39272" y="164543"/>
                  </a:moveTo>
                  <a:arcTo wR="317500" hR="317500" stAng="12528000" swAng="367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4" name="Harvey 84/100 [84]">
              <a:extLst>
                <a:ext uri="{FF2B5EF4-FFF2-40B4-BE49-F238E27FC236}">
                  <a16:creationId xmlns:a16="http://schemas.microsoft.com/office/drawing/2014/main" id="{9B4360A3-E0B2-48F7-B5A8-D24513748A82}"/>
                </a:ext>
              </a:extLst>
            </p:cNvPr>
            <p:cNvSpPr>
              <a:spLocks noChangeAspect="1"/>
            </p:cNvSpPr>
            <p:nvPr>
              <p:custDataLst>
                <p:tags r:id="rId11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14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49425" y="147374"/>
                  </a:moveTo>
                  <a:arcTo wR="317500" hR="317500" stAng="12743999" swAng="345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5" name="Harvey 85/100 [85]">
              <a:extLst>
                <a:ext uri="{FF2B5EF4-FFF2-40B4-BE49-F238E27FC236}">
                  <a16:creationId xmlns:a16="http://schemas.microsoft.com/office/drawing/2014/main" id="{D694B21E-EEA0-48FA-A35C-7B6570B3F861}"/>
                </a:ext>
              </a:extLst>
            </p:cNvPr>
            <p:cNvSpPr>
              <a:spLocks noChangeAspect="1"/>
            </p:cNvSpPr>
            <p:nvPr>
              <p:custDataLst>
                <p:tags r:id="rId11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36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60637" y="130878"/>
                  </a:moveTo>
                  <a:arcTo wR="317500" hR="317500" stAng="12960000" swAng="324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6" name="Harvey 86/100 [86]">
              <a:extLst>
                <a:ext uri="{FF2B5EF4-FFF2-40B4-BE49-F238E27FC236}">
                  <a16:creationId xmlns:a16="http://schemas.microsoft.com/office/drawing/2014/main" id="{85E1AF41-C21D-4514-B37E-CC830BC09C0A}"/>
                </a:ext>
              </a:extLst>
            </p:cNvPr>
            <p:cNvSpPr>
              <a:spLocks noChangeAspect="1"/>
            </p:cNvSpPr>
            <p:nvPr>
              <p:custDataLst>
                <p:tags r:id="rId12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57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72862" y="115117"/>
                  </a:moveTo>
                  <a:arcTo wR="317500" hR="317500" stAng="13176000" swAng="302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7" name="Harvey 87/100 [87]">
              <a:extLst>
                <a:ext uri="{FF2B5EF4-FFF2-40B4-BE49-F238E27FC236}">
                  <a16:creationId xmlns:a16="http://schemas.microsoft.com/office/drawing/2014/main" id="{E3948F2E-FD5F-4107-B122-9AC75FE0CD9E}"/>
                </a:ext>
              </a:extLst>
            </p:cNvPr>
            <p:cNvSpPr>
              <a:spLocks noChangeAspect="1"/>
            </p:cNvSpPr>
            <p:nvPr>
              <p:custDataLst>
                <p:tags r:id="rId12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879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86052" y="100156"/>
                  </a:moveTo>
                  <a:arcTo wR="317500" hR="317500" stAng="13392000" swAng="280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8" name="Harvey 88/100 [88]">
              <a:extLst>
                <a:ext uri="{FF2B5EF4-FFF2-40B4-BE49-F238E27FC236}">
                  <a16:creationId xmlns:a16="http://schemas.microsoft.com/office/drawing/2014/main" id="{744E57ED-019F-4A8B-A06E-9FB965FEBB23}"/>
                </a:ext>
              </a:extLst>
            </p:cNvPr>
            <p:cNvSpPr>
              <a:spLocks noChangeAspect="1"/>
            </p:cNvSpPr>
            <p:nvPr>
              <p:custDataLst>
                <p:tags r:id="rId12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00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00156" y="86052"/>
                  </a:moveTo>
                  <a:arcTo wR="317500" hR="317500" stAng="13608000" swAng="259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19" name="Harvey 89/100 [89]">
              <a:extLst>
                <a:ext uri="{FF2B5EF4-FFF2-40B4-BE49-F238E27FC236}">
                  <a16:creationId xmlns:a16="http://schemas.microsoft.com/office/drawing/2014/main" id="{5567719B-31CA-4A86-801E-E0531122E504}"/>
                </a:ext>
              </a:extLst>
            </p:cNvPr>
            <p:cNvSpPr>
              <a:spLocks noChangeAspect="1"/>
            </p:cNvSpPr>
            <p:nvPr>
              <p:custDataLst>
                <p:tags r:id="rId12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22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15117" y="72862"/>
                  </a:moveTo>
                  <a:arcTo wR="317500" hR="317500" stAng="13823999" swAng="2375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0" name="Harvey 90/100 [90]">
              <a:extLst>
                <a:ext uri="{FF2B5EF4-FFF2-40B4-BE49-F238E27FC236}">
                  <a16:creationId xmlns:a16="http://schemas.microsoft.com/office/drawing/2014/main" id="{2CD4B3A1-B882-43A6-A4CA-C9FCA394B28B}"/>
                </a:ext>
              </a:extLst>
            </p:cNvPr>
            <p:cNvSpPr>
              <a:spLocks noChangeAspect="1"/>
            </p:cNvSpPr>
            <p:nvPr>
              <p:custDataLst>
                <p:tags r:id="rId12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44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30878" y="60637"/>
                  </a:moveTo>
                  <a:arcTo wR="317500" hR="317500" stAng="14040000" swAng="2159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1" name="Harvey 91/100 [91]">
              <a:extLst>
                <a:ext uri="{FF2B5EF4-FFF2-40B4-BE49-F238E27FC236}">
                  <a16:creationId xmlns:a16="http://schemas.microsoft.com/office/drawing/2014/main" id="{68606D93-5175-4900-AD89-6D0710AFE75F}"/>
                </a:ext>
              </a:extLst>
            </p:cNvPr>
            <p:cNvSpPr>
              <a:spLocks noChangeAspect="1"/>
            </p:cNvSpPr>
            <p:nvPr>
              <p:custDataLst>
                <p:tags r:id="rId125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656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47374" y="49425"/>
                  </a:moveTo>
                  <a:arcTo wR="317500" hR="317500" stAng="14256000" swAng="1943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2" name="Harvey 92/100 [92]">
              <a:extLst>
                <a:ext uri="{FF2B5EF4-FFF2-40B4-BE49-F238E27FC236}">
                  <a16:creationId xmlns:a16="http://schemas.microsoft.com/office/drawing/2014/main" id="{7EE30864-DDCC-4BBA-B70A-48810E224581}"/>
                </a:ext>
              </a:extLst>
            </p:cNvPr>
            <p:cNvSpPr>
              <a:spLocks noChangeAspect="1"/>
            </p:cNvSpPr>
            <p:nvPr>
              <p:custDataLst>
                <p:tags r:id="rId126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1987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64543" y="39272"/>
                  </a:moveTo>
                  <a:arcTo wR="317500" hR="317500" stAng="14472000" swAng="1727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3" name="Harvey 93/100 [93]">
              <a:extLst>
                <a:ext uri="{FF2B5EF4-FFF2-40B4-BE49-F238E27FC236}">
                  <a16:creationId xmlns:a16="http://schemas.microsoft.com/office/drawing/2014/main" id="{608CA488-A707-4C7A-9287-9DA9A38ED3D4}"/>
                </a:ext>
              </a:extLst>
            </p:cNvPr>
            <p:cNvSpPr>
              <a:spLocks noChangeAspect="1"/>
            </p:cNvSpPr>
            <p:nvPr>
              <p:custDataLst>
                <p:tags r:id="rId127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08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182315" y="30217"/>
                  </a:moveTo>
                  <a:arcTo wR="317500" hR="317500" stAng="14688000" swAng="1511999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4" name="Harvey 94/100 [94]">
              <a:extLst>
                <a:ext uri="{FF2B5EF4-FFF2-40B4-BE49-F238E27FC236}">
                  <a16:creationId xmlns:a16="http://schemas.microsoft.com/office/drawing/2014/main" id="{FE1836A9-F92A-4F07-BBB8-2274E290E952}"/>
                </a:ext>
              </a:extLst>
            </p:cNvPr>
            <p:cNvSpPr>
              <a:spLocks noChangeAspect="1"/>
            </p:cNvSpPr>
            <p:nvPr>
              <p:custDataLst>
                <p:tags r:id="rId128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30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00620" y="22295"/>
                  </a:moveTo>
                  <a:arcTo wR="317500" hR="317500" stAng="14903999" swAng="129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5" name="Harvey 95/100 [95]">
              <a:extLst>
                <a:ext uri="{FF2B5EF4-FFF2-40B4-BE49-F238E27FC236}">
                  <a16:creationId xmlns:a16="http://schemas.microsoft.com/office/drawing/2014/main" id="{3169BE73-7F99-46E3-BDA9-D9BB85BE343E}"/>
                </a:ext>
              </a:extLst>
            </p:cNvPr>
            <p:cNvSpPr>
              <a:spLocks noChangeAspect="1"/>
            </p:cNvSpPr>
            <p:nvPr>
              <p:custDataLst>
                <p:tags r:id="rId129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520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19387" y="15539"/>
                  </a:moveTo>
                  <a:arcTo wR="317500" hR="317500" stAng="15120000" swAng="1080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6" name="Harvey 96/100 [96]">
              <a:extLst>
                <a:ext uri="{FF2B5EF4-FFF2-40B4-BE49-F238E27FC236}">
                  <a16:creationId xmlns:a16="http://schemas.microsoft.com/office/drawing/2014/main" id="{12E3B5ED-B1AB-4A99-BD20-FF638135BE37}"/>
                </a:ext>
              </a:extLst>
            </p:cNvPr>
            <p:cNvSpPr>
              <a:spLocks noChangeAspect="1"/>
            </p:cNvSpPr>
            <p:nvPr>
              <p:custDataLst>
                <p:tags r:id="rId130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735999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38540" y="9974"/>
                  </a:moveTo>
                  <a:arcTo wR="317500" hR="317500" stAng="15335999" swAng="864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7" name="Harvey 97/100 [97]">
              <a:extLst>
                <a:ext uri="{FF2B5EF4-FFF2-40B4-BE49-F238E27FC236}">
                  <a16:creationId xmlns:a16="http://schemas.microsoft.com/office/drawing/2014/main" id="{75A7FEAD-6C4B-4F7A-BB60-3A68D96114DE}"/>
                </a:ext>
              </a:extLst>
            </p:cNvPr>
            <p:cNvSpPr>
              <a:spLocks noChangeAspect="1"/>
            </p:cNvSpPr>
            <p:nvPr>
              <p:custDataLst>
                <p:tags r:id="rId131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0952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58006" y="5623"/>
                  </a:moveTo>
                  <a:arcTo wR="317500" hR="317500" stAng="15552000" swAng="648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8" name="Harvey 98/100 [98]">
              <a:extLst>
                <a:ext uri="{FF2B5EF4-FFF2-40B4-BE49-F238E27FC236}">
                  <a16:creationId xmlns:a16="http://schemas.microsoft.com/office/drawing/2014/main" id="{C4B5128E-9380-4C38-A1EB-CB12E7401609}"/>
                </a:ext>
              </a:extLst>
            </p:cNvPr>
            <p:cNvSpPr>
              <a:spLocks noChangeAspect="1"/>
            </p:cNvSpPr>
            <p:nvPr>
              <p:custDataLst>
                <p:tags r:id="rId132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168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77706" y="2503"/>
                  </a:moveTo>
                  <a:arcTo wR="317500" hR="317500" stAng="15768000" swAng="432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29" name="Harvey 99/100 [99]">
              <a:extLst>
                <a:ext uri="{FF2B5EF4-FFF2-40B4-BE49-F238E27FC236}">
                  <a16:creationId xmlns:a16="http://schemas.microsoft.com/office/drawing/2014/main" id="{50F634E4-E5B9-4DA6-9F91-8AF5B6ACF1FB}"/>
                </a:ext>
              </a:extLst>
            </p:cNvPr>
            <p:cNvSpPr>
              <a:spLocks noChangeAspect="1"/>
            </p:cNvSpPr>
            <p:nvPr>
              <p:custDataLst>
                <p:tags r:id="rId133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384000"/>
                  <a:lnTo>
                    <a:pt x="317500" y="317500"/>
                  </a:lnTo>
                  <a:close/>
                </a:path>
                <a:path w="635000" h="635000" fill="none">
                  <a:moveTo>
                    <a:pt x="297564" y="626"/>
                  </a:moveTo>
                  <a:arcTo wR="317500" hR="317500" stAng="15983999" swAng="216000"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  <p:sp>
          <p:nvSpPr>
            <p:cNvPr id="130" name="Harvey 100/100 [100]">
              <a:extLst>
                <a:ext uri="{FF2B5EF4-FFF2-40B4-BE49-F238E27FC236}">
                  <a16:creationId xmlns:a16="http://schemas.microsoft.com/office/drawing/2014/main" id="{94AA53CD-8233-470E-AFEE-0BCC721BFAE9}"/>
                </a:ext>
              </a:extLst>
            </p:cNvPr>
            <p:cNvSpPr>
              <a:spLocks noChangeAspect="1"/>
            </p:cNvSpPr>
            <p:nvPr>
              <p:custDataLst>
                <p:tags r:id="rId134"/>
              </p:custDataLst>
            </p:nvPr>
          </p:nvSpPr>
          <p:spPr>
            <a:xfrm>
              <a:off x="4334905" y="3282696"/>
              <a:ext cx="292608" cy="292608"/>
            </a:xfrm>
            <a:custGeom>
              <a:avLst/>
              <a:gdLst/>
              <a:ahLst/>
              <a:cxnLst/>
              <a:rect l="l" t="t" r="r" b="b"/>
              <a:pathLst>
                <a:path w="635000" h="635000">
                  <a:moveTo>
                    <a:pt x="317500" y="0"/>
                  </a:moveTo>
                  <a:arcTo wR="317500" hR="317500" stAng="16200000" swAng="21600000"/>
                  <a:close/>
                </a:path>
              </a:pathLst>
            </a:custGeom>
            <a:grpFill/>
            <a:ln w="19050" cmpd="sng">
              <a:solidFill>
                <a:schemeClr val="tx1"/>
              </a:solidFill>
            </a:ln>
          </p:spPr>
          <p:txBody>
            <a:bodyPr/>
            <a:lstStyle/>
            <a:p>
              <a:endParaRPr lang="en-GB" sz="1799" b="0" i="0" dirty="0">
                <a:latin typeface="72 Brand" panose="020B0504030603020204" pitchFamily="34" charset="0"/>
              </a:endParaRPr>
            </a:p>
          </p:txBody>
        </p:sp>
      </p:grpSp>
      <p:sp>
        <p:nvSpPr>
          <p:cNvPr id="131" name="Footnote [Placeholder]" hidden="1">
            <a:extLst>
              <a:ext uri="{FF2B5EF4-FFF2-40B4-BE49-F238E27FC236}">
                <a16:creationId xmlns:a16="http://schemas.microsoft.com/office/drawing/2014/main" id="{1B41FB17-6D57-4EE1-9C4C-9C305D5D6BEC}"/>
              </a:ext>
            </a:extLst>
          </p:cNvPr>
          <p:cNvSpPr txBox="1"/>
          <p:nvPr/>
        </p:nvSpPr>
        <p:spPr>
          <a:xfrm>
            <a:off x="503107" y="5984669"/>
            <a:ext cx="1018555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900" b="0" i="0" kern="0" dirty="0"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(r) Footnote</a:t>
            </a:r>
          </a:p>
        </p:txBody>
      </p:sp>
      <p:sp>
        <p:nvSpPr>
          <p:cNvPr id="133" name="Discussion [Sticker]" hidden="1">
            <a:extLst>
              <a:ext uri="{FF2B5EF4-FFF2-40B4-BE49-F238E27FC236}">
                <a16:creationId xmlns:a16="http://schemas.microsoft.com/office/drawing/2014/main" id="{7C793D27-9296-461C-878D-BA16CBD91587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72 Brand Medium" panose="02000000000000000000" pitchFamily="2" charset="0"/>
                <a:cs typeface="+mn-cs"/>
              </a:rPr>
              <a:t>For discussion</a:t>
            </a:r>
          </a:p>
        </p:txBody>
      </p:sp>
      <p:sp>
        <p:nvSpPr>
          <p:cNvPr id="134" name="Internal [Sticker]" hidden="1">
            <a:extLst>
              <a:ext uri="{FF2B5EF4-FFF2-40B4-BE49-F238E27FC236}">
                <a16:creationId xmlns:a16="http://schemas.microsoft.com/office/drawing/2014/main" id="{704CE42F-5A9B-4CC0-8048-99928A53C0C4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Internal use only</a:t>
            </a:r>
          </a:p>
        </p:txBody>
      </p:sp>
      <p:sp>
        <p:nvSpPr>
          <p:cNvPr id="135" name="Final [Sticker]" hidden="1">
            <a:extLst>
              <a:ext uri="{FF2B5EF4-FFF2-40B4-BE49-F238E27FC236}">
                <a16:creationId xmlns:a16="http://schemas.microsoft.com/office/drawing/2014/main" id="{348603E9-9858-4213-9B5B-929AD136906A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Final slide</a:t>
            </a:r>
          </a:p>
        </p:txBody>
      </p:sp>
      <p:sp>
        <p:nvSpPr>
          <p:cNvPr id="136" name="Backup [Sticker]" hidden="1">
            <a:extLst>
              <a:ext uri="{FF2B5EF4-FFF2-40B4-BE49-F238E27FC236}">
                <a16:creationId xmlns:a16="http://schemas.microsoft.com/office/drawing/2014/main" id="{7EEB833A-9AFC-4A66-8469-9D3897CE1E66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Backup</a:t>
            </a:r>
          </a:p>
        </p:txBody>
      </p:sp>
      <p:sp>
        <p:nvSpPr>
          <p:cNvPr id="137" name="Update [Sticker]" hidden="1">
            <a:extLst>
              <a:ext uri="{FF2B5EF4-FFF2-40B4-BE49-F238E27FC236}">
                <a16:creationId xmlns:a16="http://schemas.microsoft.com/office/drawing/2014/main" id="{D41FF937-AB04-46EE-82EF-FCE26A919A7B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  <a:ea typeface="+mn-ea"/>
                <a:cs typeface="+mn-cs"/>
              </a:rPr>
              <a:t>Update data</a:t>
            </a:r>
          </a:p>
        </p:txBody>
      </p:sp>
      <p:sp>
        <p:nvSpPr>
          <p:cNvPr id="138" name="Dummy [Sticker]" hidden="1">
            <a:extLst>
              <a:ext uri="{FF2B5EF4-FFF2-40B4-BE49-F238E27FC236}">
                <a16:creationId xmlns:a16="http://schemas.microsoft.com/office/drawing/2014/main" id="{06C5579C-7A02-48D6-A733-4B9E6D9F1443}"/>
              </a:ext>
            </a:extLst>
          </p:cNvPr>
          <p:cNvSpPr>
            <a:spLocks/>
          </p:cNvSpPr>
          <p:nvPr/>
        </p:nvSpPr>
        <p:spPr>
          <a:xfrm>
            <a:off x="10068483" y="896921"/>
            <a:ext cx="2123517" cy="295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 cap="flat" cmpd="sng" algn="ctr">
            <a:noFill/>
            <a:prstDash val="solid"/>
          </a:ln>
          <a:effectLst/>
        </p:spPr>
        <p:txBody>
          <a:bodyPr lIns="322234" tIns="46544" rIns="89510" bIns="46544" rtlCol="0" anchor="ctr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72 Brand" panose="020B0504030603020204" pitchFamily="34" charset="0"/>
              </a:rPr>
              <a:t>Dummy data</a:t>
            </a:r>
          </a:p>
        </p:txBody>
      </p:sp>
      <p:sp>
        <p:nvSpPr>
          <p:cNvPr id="139" name="Formatting [Comment]" hidden="1">
            <a:extLst>
              <a:ext uri="{FF2B5EF4-FFF2-40B4-BE49-F238E27FC236}">
                <a16:creationId xmlns:a16="http://schemas.microsoft.com/office/drawing/2014/main" id="{89EB4C18-DFF3-4A27-ACBB-99DCDC8961A8}"/>
              </a:ext>
            </a:extLst>
          </p:cNvPr>
          <p:cNvSpPr>
            <a:spLocks/>
          </p:cNvSpPr>
          <p:nvPr/>
        </p:nvSpPr>
        <p:spPr>
          <a:xfrm>
            <a:off x="9480875" y="1097679"/>
            <a:ext cx="2478456" cy="1277432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15" tIns="143215" rIns="143215" bIns="143215" rtlCol="0" anchor="t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A0A0A"/>
              </a:solidFill>
              <a:effectLst/>
              <a:uLnTx/>
              <a:uFillTx/>
              <a:latin typeface="72 Brand" panose="020B0504030603020204" pitchFamily="34" charset="0"/>
            </a:endParaRPr>
          </a:p>
        </p:txBody>
      </p:sp>
      <p:sp>
        <p:nvSpPr>
          <p:cNvPr id="140" name="Content [Comment]" hidden="1">
            <a:extLst>
              <a:ext uri="{FF2B5EF4-FFF2-40B4-BE49-F238E27FC236}">
                <a16:creationId xmlns:a16="http://schemas.microsoft.com/office/drawing/2014/main" id="{906252E7-98DB-45F0-8278-EB60F71B7340}"/>
              </a:ext>
            </a:extLst>
          </p:cNvPr>
          <p:cNvSpPr>
            <a:spLocks/>
          </p:cNvSpPr>
          <p:nvPr/>
        </p:nvSpPr>
        <p:spPr>
          <a:xfrm>
            <a:off x="9480875" y="1097671"/>
            <a:ext cx="2478456" cy="1277440"/>
          </a:xfrm>
          <a:prstGeom prst="wedgeRectCallout">
            <a:avLst/>
          </a:prstGeom>
          <a:solidFill>
            <a:srgbClr val="FFFF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lIns="143215" tIns="143215" rIns="143215" bIns="143215" rtlCol="0" anchor="t"/>
          <a:lstStyle/>
          <a:p>
            <a:pPr marL="0" marR="0" lvl="0" indent="0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&lt;initials&gt; &lt;date&gt;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yyyy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-MM-dd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hh:mm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A0A0A"/>
                </a:solidFill>
                <a:effectLst/>
                <a:uLnTx/>
                <a:uFillTx/>
                <a:latin typeface="72 Brand" panose="020B0504030603020204" pitchFamily="34" charset="0"/>
              </a:rPr>
              <a:t>&lt;/date&gt;: </a:t>
            </a:r>
          </a:p>
        </p:txBody>
      </p:sp>
      <p:sp>
        <p:nvSpPr>
          <p:cNvPr id="141" name="Draft [Sticker]" hidden="1">
            <a:extLst>
              <a:ext uri="{FF2B5EF4-FFF2-40B4-BE49-F238E27FC236}">
                <a16:creationId xmlns:a16="http://schemas.microsoft.com/office/drawing/2014/main" id="{904633E3-6BC9-4C5E-B74A-8B9D4AE95B20}"/>
              </a:ext>
            </a:extLst>
          </p:cNvPr>
          <p:cNvSpPr/>
          <p:nvPr/>
        </p:nvSpPr>
        <p:spPr bwMode="gray">
          <a:xfrm rot="18900000">
            <a:off x="2915884" y="2819463"/>
            <a:ext cx="6360233" cy="121907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89977" tIns="71981" rIns="89977" bIns="71981" rtlCol="0" anchor="ctr"/>
          <a:lstStyle/>
          <a:p>
            <a:pPr marR="0" algn="ctr" defTabSz="914126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8797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72 Brand" panose="020B0504030603020204" pitchFamily="34" charset="0"/>
                <a:ea typeface="72 Brand" pitchFamily="34" charset="-128"/>
                <a:cs typeface="72 Brand" pitchFamily="34" charset="-128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92714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2" r:id="rId12"/>
    <p:sldLayoutId id="2147483693" r:id="rId13"/>
    <p:sldLayoutId id="2147483694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088231" rtl="0" eaLnBrk="1" latinLnBrk="0" hangingPunct="1">
        <a:spcBef>
          <a:spcPct val="0"/>
        </a:spcBef>
        <a:buNone/>
        <a:defRPr sz="2799" b="0" i="0" kern="1200" baseline="0">
          <a:solidFill>
            <a:schemeClr val="tx1"/>
          </a:solidFill>
          <a:latin typeface="72 Brand Medium" panose="020B0504030603020204" pitchFamily="34" charset="0"/>
          <a:ea typeface="+mj-ea"/>
          <a:cs typeface="+mj-cs"/>
        </a:defRPr>
      </a:lvl1pPr>
    </p:titleStyle>
    <p:bodyStyle>
      <a:lvl1pPr marL="0" indent="0" algn="l" defTabSz="1088231" rtl="0" eaLnBrk="1" latinLnBrk="0" hangingPunct="1">
        <a:spcBef>
          <a:spcPts val="1799"/>
        </a:spcBef>
        <a:buClrTx/>
        <a:buSzPct val="80000"/>
        <a:buFont typeface="72 Brand" panose="02000000000000000000" pitchFamily="2" charset="0"/>
        <a:buChar char="​"/>
        <a:defRPr sz="1799" b="0" i="0" kern="120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1pPr>
      <a:lvl2pPr marL="201108" indent="-179910" algn="l" defTabSz="1088231" rtl="0" eaLnBrk="1" latinLnBrk="0" hangingPunct="1">
        <a:spcBef>
          <a:spcPts val="90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1799" b="0" i="0" kern="120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2pPr>
      <a:lvl3pPr marL="383933" indent="-179334" algn="l" defTabSz="1088231" rtl="0" eaLnBrk="1" latinLnBrk="0" hangingPunct="1">
        <a:spcBef>
          <a:spcPts val="600"/>
        </a:spcBef>
        <a:buClr>
          <a:schemeClr val="tx1"/>
        </a:buClr>
        <a:buSzPct val="100000"/>
        <a:buFont typeface="Arial" panose="020B0604020202020204" pitchFamily="34" charset="0"/>
        <a:buChar char="–"/>
        <a:defRPr lang="en-US" sz="1600" b="0" i="0" kern="1200" noProof="0" dirty="0" smtClean="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3pPr>
      <a:lvl4pPr marL="0" indent="0" algn="l" defTabSz="1088231" rtl="0" eaLnBrk="1" latinLnBrk="0" hangingPunct="1">
        <a:spcBef>
          <a:spcPts val="2099"/>
        </a:spcBef>
        <a:buClr>
          <a:schemeClr val="tx1"/>
        </a:buClr>
        <a:buSzPct val="80000"/>
        <a:buFont typeface="Courier New" panose="02070309020205020404" pitchFamily="49" charset="0"/>
        <a:buNone/>
        <a:defRPr sz="2099" b="0" i="0" kern="1200">
          <a:solidFill>
            <a:schemeClr val="tx1"/>
          </a:solidFill>
          <a:latin typeface="+mj-lt"/>
          <a:ea typeface="+mn-ea"/>
          <a:cs typeface="+mn-cs"/>
        </a:defRPr>
      </a:lvl4pPr>
      <a:lvl5pPr marL="0" indent="0" algn="l" defTabSz="1088231" rtl="0" eaLnBrk="1" latinLnBrk="0" hangingPunct="1">
        <a:lnSpc>
          <a:spcPct val="110000"/>
        </a:lnSpc>
        <a:spcBef>
          <a:spcPts val="1799"/>
        </a:spcBef>
        <a:spcAft>
          <a:spcPts val="600"/>
        </a:spcAft>
        <a:buClr>
          <a:schemeClr val="tx1"/>
        </a:buClr>
        <a:buSzPct val="100000"/>
        <a:buFont typeface="Symbol" panose="05050102010706020507" pitchFamily="18" charset="2"/>
        <a:buNone/>
        <a:defRPr sz="1999" b="0" i="1" kern="1200" baseline="0">
          <a:solidFill>
            <a:schemeClr val="tx1"/>
          </a:solidFill>
          <a:latin typeface="72 Brand Book" panose="020B0404030603020204" pitchFamily="34" charset="0"/>
          <a:ea typeface="+mn-ea"/>
          <a:cs typeface="+mn-cs"/>
        </a:defRPr>
      </a:lvl5pPr>
      <a:lvl6pPr marL="0" indent="0" algn="l" defTabSz="1088231" rtl="0" eaLnBrk="1" latinLnBrk="0" hangingPunct="1">
        <a:spcBef>
          <a:spcPts val="0"/>
        </a:spcBef>
        <a:spcAft>
          <a:spcPts val="1600"/>
        </a:spcAft>
        <a:buFont typeface="Arial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753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080868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624985" indent="-272058" algn="l" defTabSz="1088231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116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231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347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463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0580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4695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8811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2927" algn="l" defTabSz="1088231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8C120C-64BE-9532-DEF3-548A1B3A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745370"/>
            <a:ext cx="4995862" cy="1661993"/>
          </a:xfrm>
        </p:spPr>
        <p:txBody>
          <a:bodyPr/>
          <a:lstStyle/>
          <a:p>
            <a:r>
              <a:rPr lang="en-US" sz="6000" dirty="0">
                <a:solidFill>
                  <a:srgbClr val="002A86"/>
                </a:solidFill>
              </a:rPr>
              <a:t>Booking </a:t>
            </a:r>
            <a:br>
              <a:rPr lang="en-US" sz="6000" dirty="0">
                <a:solidFill>
                  <a:srgbClr val="002A86"/>
                </a:solidFill>
              </a:rPr>
            </a:br>
            <a:r>
              <a:rPr lang="en-US" sz="6000" dirty="0">
                <a:solidFill>
                  <a:srgbClr val="002A86"/>
                </a:solidFill>
              </a:rPr>
              <a:t>a Hotel</a:t>
            </a:r>
          </a:p>
        </p:txBody>
      </p:sp>
    </p:spTree>
    <p:extLst>
      <p:ext uri="{BB962C8B-B14F-4D97-AF65-F5344CB8AC3E}">
        <p14:creationId xmlns:p14="http://schemas.microsoft.com/office/powerpoint/2010/main" val="310837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Search</a:t>
            </a:r>
          </a:p>
        </p:txBody>
      </p:sp>
      <p:pic>
        <p:nvPicPr>
          <p:cNvPr id="7" name="Picture Placeholder 6" descr="A screenshot of a search engine&#10;&#10;Description automatically generated">
            <a:extLst>
              <a:ext uri="{FF2B5EF4-FFF2-40B4-BE49-F238E27FC236}">
                <a16:creationId xmlns:a16="http://schemas.microsoft.com/office/drawing/2014/main" id="{E86D8304-40F7-10C5-47D2-56586BF3B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-12900" r="-12900"/>
          <a:stretch/>
        </p:blipFill>
        <p:spPr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8F6B4C-33F2-9EA3-7DE0-51F50CDD03CC}"/>
              </a:ext>
            </a:extLst>
          </p:cNvPr>
          <p:cNvSpPr/>
          <p:nvPr/>
        </p:nvSpPr>
        <p:spPr bwMode="gray">
          <a:xfrm>
            <a:off x="4862945" y="4292198"/>
            <a:ext cx="4100946" cy="700057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F9CAE770-E4BB-FBE5-C006-E78130C76716}"/>
              </a:ext>
            </a:extLst>
          </p:cNvPr>
          <p:cNvCxnSpPr>
            <a:cxnSpLocks/>
            <a:stCxn id="5" idx="1"/>
            <a:endCxn id="8" idx="6"/>
          </p:cNvCxnSpPr>
          <p:nvPr/>
        </p:nvCxnSpPr>
        <p:spPr>
          <a:xfrm rot="10800000">
            <a:off x="1192005" y="3063795"/>
            <a:ext cx="3670940" cy="1578433"/>
          </a:xfrm>
          <a:prstGeom prst="bentConnector3">
            <a:avLst>
              <a:gd name="adj1" fmla="val 31908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94E0010-4CB1-5F87-E74C-8215C5507EE9}"/>
              </a:ext>
            </a:extLst>
          </p:cNvPr>
          <p:cNvSpPr>
            <a:spLocks noChangeAspect="1"/>
          </p:cNvSpPr>
          <p:nvPr/>
        </p:nvSpPr>
        <p:spPr bwMode="gray">
          <a:xfrm>
            <a:off x="729668" y="2832625"/>
            <a:ext cx="462337" cy="462337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</a:t>
            </a:r>
          </a:p>
        </p:txBody>
      </p:sp>
      <p:sp>
        <p:nvSpPr>
          <p:cNvPr id="9" name="Content Placeholder 17">
            <a:extLst>
              <a:ext uri="{FF2B5EF4-FFF2-40B4-BE49-F238E27FC236}">
                <a16:creationId xmlns:a16="http://schemas.microsoft.com/office/drawing/2014/main" id="{FE28A369-1A7D-F26C-CC7E-AA877B0EBA30}"/>
              </a:ext>
            </a:extLst>
          </p:cNvPr>
          <p:cNvSpPr txBox="1">
            <a:spLocks/>
          </p:cNvSpPr>
          <p:nvPr/>
        </p:nvSpPr>
        <p:spPr bwMode="black">
          <a:xfrm>
            <a:off x="729668" y="3448895"/>
            <a:ext cx="2770032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The initial search widget now includes the ability to use omni-search capability to search for lodging based on names of local places, buildings, areas, companies and more.</a:t>
            </a:r>
          </a:p>
        </p:txBody>
      </p:sp>
    </p:spTree>
    <p:extLst>
      <p:ext uri="{BB962C8B-B14F-4D97-AF65-F5344CB8AC3E}">
        <p14:creationId xmlns:p14="http://schemas.microsoft.com/office/powerpoint/2010/main" val="183604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Search Results</a:t>
            </a:r>
          </a:p>
        </p:txBody>
      </p:sp>
      <p:pic>
        <p:nvPicPr>
          <p:cNvPr id="10" name="Picture Placeholder 9" descr="A screenshot of a map&#10;&#10;Description automatically generated">
            <a:extLst>
              <a:ext uri="{FF2B5EF4-FFF2-40B4-BE49-F238E27FC236}">
                <a16:creationId xmlns:a16="http://schemas.microsoft.com/office/drawing/2014/main" id="{64563CD9-3402-AE6B-3B06-AD292FF02D7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9205" b="-9205"/>
          <a:stretch/>
        </p:blipFill>
        <p:spPr>
          <a:xfrm>
            <a:off x="760631" y="1754535"/>
            <a:ext cx="7377786" cy="4151085"/>
          </a:xfrm>
        </p:spPr>
      </p:pic>
      <p:cxnSp>
        <p:nvCxnSpPr>
          <p:cNvPr id="6" name="Elbow Connector 34">
            <a:extLst>
              <a:ext uri="{FF2B5EF4-FFF2-40B4-BE49-F238E27FC236}">
                <a16:creationId xmlns:a16="http://schemas.microsoft.com/office/drawing/2014/main" id="{F9CAE770-E4BB-FBE5-C006-E78130C76716}"/>
              </a:ext>
            </a:extLst>
          </p:cNvPr>
          <p:cNvCxnSpPr>
            <a:cxnSpLocks/>
            <a:stCxn id="5" idx="0"/>
            <a:endCxn id="8" idx="2"/>
          </p:cNvCxnSpPr>
          <p:nvPr/>
        </p:nvCxnSpPr>
        <p:spPr>
          <a:xfrm rot="5400000" flipH="1" flipV="1">
            <a:off x="7278807" y="1106044"/>
            <a:ext cx="643356" cy="2275355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E94E0010-4CB1-5F87-E74C-8215C5507EE9}"/>
              </a:ext>
            </a:extLst>
          </p:cNvPr>
          <p:cNvSpPr>
            <a:spLocks noChangeAspect="1"/>
          </p:cNvSpPr>
          <p:nvPr/>
        </p:nvSpPr>
        <p:spPr bwMode="gray">
          <a:xfrm>
            <a:off x="8738163" y="1693443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2</a:t>
            </a:r>
          </a:p>
        </p:txBody>
      </p:sp>
      <p:sp>
        <p:nvSpPr>
          <p:cNvPr id="9" name="Content Placeholder 17">
            <a:extLst>
              <a:ext uri="{FF2B5EF4-FFF2-40B4-BE49-F238E27FC236}">
                <a16:creationId xmlns:a16="http://schemas.microsoft.com/office/drawing/2014/main" id="{FE28A369-1A7D-F26C-CC7E-AA877B0EBA30}"/>
              </a:ext>
            </a:extLst>
          </p:cNvPr>
          <p:cNvSpPr txBox="1">
            <a:spLocks/>
          </p:cNvSpPr>
          <p:nvPr/>
        </p:nvSpPr>
        <p:spPr bwMode="black">
          <a:xfrm>
            <a:off x="9304561" y="1693157"/>
            <a:ext cx="2561746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The interactive map displays the lowest available rate for each property.   Clicking on a rate in the map will cause the property  be centered on the left hand display.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8780C21-10FE-82CF-2F06-11A9E5C46258}"/>
              </a:ext>
            </a:extLst>
          </p:cNvPr>
          <p:cNvSpPr>
            <a:spLocks noChangeAspect="1"/>
          </p:cNvSpPr>
          <p:nvPr/>
        </p:nvSpPr>
        <p:spPr bwMode="gray">
          <a:xfrm>
            <a:off x="8738163" y="5539119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4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ECA0858-1188-C9DD-74E6-580224D0A465}"/>
              </a:ext>
            </a:extLst>
          </p:cNvPr>
          <p:cNvSpPr txBox="1">
            <a:spLocks/>
          </p:cNvSpPr>
          <p:nvPr/>
        </p:nvSpPr>
        <p:spPr bwMode="black">
          <a:xfrm>
            <a:off x="9327175" y="3672607"/>
            <a:ext cx="2456779" cy="123110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The lowest available rate is displayed for each property. View Rooms button will display more room rate options</a:t>
            </a:r>
          </a:p>
        </p:txBody>
      </p:sp>
      <p:cxnSp>
        <p:nvCxnSpPr>
          <p:cNvPr id="27" name="Elbow Connector 10">
            <a:extLst>
              <a:ext uri="{FF2B5EF4-FFF2-40B4-BE49-F238E27FC236}">
                <a16:creationId xmlns:a16="http://schemas.microsoft.com/office/drawing/2014/main" id="{38347122-29A1-953A-6D18-AB9271122F92}"/>
              </a:ext>
            </a:extLst>
          </p:cNvPr>
          <p:cNvCxnSpPr>
            <a:cxnSpLocks/>
            <a:stCxn id="13" idx="2"/>
            <a:endCxn id="38" idx="2"/>
          </p:cNvCxnSpPr>
          <p:nvPr/>
        </p:nvCxnSpPr>
        <p:spPr>
          <a:xfrm rot="16200000" flipH="1">
            <a:off x="6186145" y="1380451"/>
            <a:ext cx="748474" cy="4355561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D7DA0E3A-DCA5-0557-FD29-30E4153C5729}"/>
              </a:ext>
            </a:extLst>
          </p:cNvPr>
          <p:cNvSpPr>
            <a:spLocks noChangeAspect="1"/>
          </p:cNvSpPr>
          <p:nvPr/>
        </p:nvSpPr>
        <p:spPr bwMode="gray">
          <a:xfrm>
            <a:off x="8738163" y="3703869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3</a:t>
            </a:r>
          </a:p>
        </p:txBody>
      </p:sp>
      <p:cxnSp>
        <p:nvCxnSpPr>
          <p:cNvPr id="39" name="Elbow Connector 10">
            <a:extLst>
              <a:ext uri="{FF2B5EF4-FFF2-40B4-BE49-F238E27FC236}">
                <a16:creationId xmlns:a16="http://schemas.microsoft.com/office/drawing/2014/main" id="{377998CC-BE45-2489-0921-1BAF37983650}"/>
              </a:ext>
            </a:extLst>
          </p:cNvPr>
          <p:cNvCxnSpPr>
            <a:cxnSpLocks/>
            <a:stCxn id="42" idx="2"/>
            <a:endCxn id="15" idx="2"/>
          </p:cNvCxnSpPr>
          <p:nvPr/>
        </p:nvCxnSpPr>
        <p:spPr>
          <a:xfrm rot="16200000" flipH="1">
            <a:off x="4413818" y="1443373"/>
            <a:ext cx="1780511" cy="6868180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43B9D8A8-A8FC-0C1F-F1D2-226AF2F1A156}"/>
              </a:ext>
            </a:extLst>
          </p:cNvPr>
          <p:cNvSpPr txBox="1">
            <a:spLocks/>
          </p:cNvSpPr>
          <p:nvPr/>
        </p:nvSpPr>
        <p:spPr bwMode="black">
          <a:xfrm>
            <a:off x="9304561" y="5508798"/>
            <a:ext cx="2209161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Sustainability and CO2e information are prominently displayed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4CDE093-12FD-2BDF-4667-39AD94E80CA1}"/>
              </a:ext>
            </a:extLst>
          </p:cNvPr>
          <p:cNvGrpSpPr/>
          <p:nvPr/>
        </p:nvGrpSpPr>
        <p:grpSpPr>
          <a:xfrm>
            <a:off x="1537668" y="2565399"/>
            <a:ext cx="6600749" cy="3022601"/>
            <a:chOff x="1518737" y="2383112"/>
            <a:chExt cx="7693999" cy="35232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58F6B4C-33F2-9EA3-7DE0-51F50CDD03CC}"/>
                </a:ext>
              </a:extLst>
            </p:cNvPr>
            <p:cNvSpPr/>
            <p:nvPr/>
          </p:nvSpPr>
          <p:spPr bwMode="gray">
            <a:xfrm>
              <a:off x="5306471" y="2383112"/>
              <a:ext cx="3906265" cy="3523220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CC7282-D4F6-DC28-FDB6-EAE7454D720A}"/>
                </a:ext>
              </a:extLst>
            </p:cNvPr>
            <p:cNvSpPr/>
            <p:nvPr/>
          </p:nvSpPr>
          <p:spPr bwMode="gray">
            <a:xfrm>
              <a:off x="4494150" y="2469751"/>
              <a:ext cx="681427" cy="634413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0DFDF0F-3261-5D70-63D8-2B30FAAF6298}"/>
                </a:ext>
              </a:extLst>
            </p:cNvPr>
            <p:cNvSpPr/>
            <p:nvPr/>
          </p:nvSpPr>
          <p:spPr bwMode="gray">
            <a:xfrm>
              <a:off x="2134962" y="2936244"/>
              <a:ext cx="1339640" cy="167920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77A3054-37CE-B3B4-A007-B2315813F15F}"/>
                </a:ext>
              </a:extLst>
            </p:cNvPr>
            <p:cNvSpPr/>
            <p:nvPr/>
          </p:nvSpPr>
          <p:spPr bwMode="gray">
            <a:xfrm>
              <a:off x="1518737" y="3830994"/>
              <a:ext cx="774709" cy="209414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43" name="Elbow Connector 10">
            <a:extLst>
              <a:ext uri="{FF2B5EF4-FFF2-40B4-BE49-F238E27FC236}">
                <a16:creationId xmlns:a16="http://schemas.microsoft.com/office/drawing/2014/main" id="{E1CC6BEA-5658-FA5C-5C25-4746D3342A0A}"/>
              </a:ext>
            </a:extLst>
          </p:cNvPr>
          <p:cNvCxnSpPr>
            <a:cxnSpLocks/>
            <a:stCxn id="42" idx="0"/>
            <a:endCxn id="35" idx="2"/>
          </p:cNvCxnSpPr>
          <p:nvPr/>
        </p:nvCxnSpPr>
        <p:spPr>
          <a:xfrm rot="5400000" flipH="1" flipV="1">
            <a:off x="1943703" y="3110275"/>
            <a:ext cx="623554" cy="770995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3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screenshot of a map&#10;&#10;Description automatically generated">
            <a:extLst>
              <a:ext uri="{FF2B5EF4-FFF2-40B4-BE49-F238E27FC236}">
                <a16:creationId xmlns:a16="http://schemas.microsoft.com/office/drawing/2014/main" id="{C67B4D61-465D-B182-A291-D45B4553F5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-8518" b="-8518"/>
          <a:stretch/>
        </p:blipFill>
        <p:spPr>
          <a:xfrm>
            <a:off x="4024759" y="1833488"/>
            <a:ext cx="7385870" cy="415563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Hotel Search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7DA0E3A-DCA5-0557-FD29-30E4153C5729}"/>
              </a:ext>
            </a:extLst>
          </p:cNvPr>
          <p:cNvSpPr>
            <a:spLocks noChangeAspect="1"/>
          </p:cNvSpPr>
          <p:nvPr/>
        </p:nvSpPr>
        <p:spPr bwMode="gray">
          <a:xfrm>
            <a:off x="731329" y="1983240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6</a:t>
            </a:r>
          </a:p>
        </p:txBody>
      </p:sp>
      <p:cxnSp>
        <p:nvCxnSpPr>
          <p:cNvPr id="39" name="Elbow Connector 10">
            <a:extLst>
              <a:ext uri="{FF2B5EF4-FFF2-40B4-BE49-F238E27FC236}">
                <a16:creationId xmlns:a16="http://schemas.microsoft.com/office/drawing/2014/main" id="{377998CC-BE45-2489-0921-1BAF37983650}"/>
              </a:ext>
            </a:extLst>
          </p:cNvPr>
          <p:cNvCxnSpPr>
            <a:cxnSpLocks/>
            <a:stCxn id="35" idx="1"/>
            <a:endCxn id="38" idx="6"/>
          </p:cNvCxnSpPr>
          <p:nvPr/>
        </p:nvCxnSpPr>
        <p:spPr>
          <a:xfrm rot="10800000">
            <a:off x="1188529" y="2211840"/>
            <a:ext cx="2871606" cy="2534096"/>
          </a:xfrm>
          <a:prstGeom prst="bentConnector3">
            <a:avLst>
              <a:gd name="adj1" fmla="val 216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43B9D8A8-A8FC-0C1F-F1D2-226AF2F1A156}"/>
              </a:ext>
            </a:extLst>
          </p:cNvPr>
          <p:cNvSpPr txBox="1">
            <a:spLocks/>
          </p:cNvSpPr>
          <p:nvPr/>
        </p:nvSpPr>
        <p:spPr bwMode="black">
          <a:xfrm>
            <a:off x="731329" y="2573718"/>
            <a:ext cx="2420945" cy="98488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Filtering capability is expanded to include Sustainability Certifications and Scores, and Emissions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DA3B11-CD5C-5E30-A57F-34506BED92E3}"/>
              </a:ext>
            </a:extLst>
          </p:cNvPr>
          <p:cNvSpPr>
            <a:spLocks noChangeAspect="1"/>
          </p:cNvSpPr>
          <p:nvPr/>
        </p:nvSpPr>
        <p:spPr bwMode="gray">
          <a:xfrm>
            <a:off x="8886422" y="73261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5</a:t>
            </a:r>
          </a:p>
        </p:txBody>
      </p:sp>
      <p:cxnSp>
        <p:nvCxnSpPr>
          <p:cNvPr id="17" name="Elbow Connector 10">
            <a:extLst>
              <a:ext uri="{FF2B5EF4-FFF2-40B4-BE49-F238E27FC236}">
                <a16:creationId xmlns:a16="http://schemas.microsoft.com/office/drawing/2014/main" id="{0F1E57A2-676F-4F69-BBE1-BFC2D938AEA3}"/>
              </a:ext>
            </a:extLst>
          </p:cNvPr>
          <p:cNvCxnSpPr>
            <a:cxnSpLocks/>
            <a:stCxn id="14" idx="0"/>
            <a:endCxn id="16" idx="4"/>
          </p:cNvCxnSpPr>
          <p:nvPr/>
        </p:nvCxnSpPr>
        <p:spPr>
          <a:xfrm rot="5400000" flipH="1" flipV="1">
            <a:off x="8563751" y="1736723"/>
            <a:ext cx="1098183" cy="4360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7049063C-5317-0ACB-0DC6-A6292D6C3B6C}"/>
              </a:ext>
            </a:extLst>
          </p:cNvPr>
          <p:cNvSpPr txBox="1">
            <a:spLocks/>
          </p:cNvSpPr>
          <p:nvPr/>
        </p:nvSpPr>
        <p:spPr bwMode="black">
          <a:xfrm>
            <a:off x="5865881" y="591879"/>
            <a:ext cx="3024177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Sorting capability is expanded to offer highest scoring sustainable properties as a sort option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A1BCC0-DE00-D537-EC77-E90A1C370F8C}"/>
              </a:ext>
            </a:extLst>
          </p:cNvPr>
          <p:cNvGrpSpPr/>
          <p:nvPr/>
        </p:nvGrpSpPr>
        <p:grpSpPr>
          <a:xfrm>
            <a:off x="4024759" y="2104587"/>
            <a:ext cx="5573265" cy="3550779"/>
            <a:chOff x="4084331" y="2048714"/>
            <a:chExt cx="5893665" cy="37549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0DFDF0F-3261-5D70-63D8-2B30FAAF6298}"/>
                </a:ext>
              </a:extLst>
            </p:cNvPr>
            <p:cNvSpPr/>
            <p:nvPr/>
          </p:nvSpPr>
          <p:spPr bwMode="gray">
            <a:xfrm>
              <a:off x="4121741" y="3880197"/>
              <a:ext cx="1787917" cy="1923425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FC89D4-712D-27FE-49DC-3310A0CF52A8}"/>
                </a:ext>
              </a:extLst>
            </p:cNvPr>
            <p:cNvSpPr/>
            <p:nvPr/>
          </p:nvSpPr>
          <p:spPr bwMode="gray">
            <a:xfrm>
              <a:off x="8947235" y="2242665"/>
              <a:ext cx="1030761" cy="209415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5A56BA7-F933-2F3C-4A94-F540E10FCC71}"/>
                </a:ext>
              </a:extLst>
            </p:cNvPr>
            <p:cNvSpPr/>
            <p:nvPr/>
          </p:nvSpPr>
          <p:spPr bwMode="gray">
            <a:xfrm>
              <a:off x="4084331" y="2048714"/>
              <a:ext cx="1141013" cy="209414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cxnSp>
        <p:nvCxnSpPr>
          <p:cNvPr id="24" name="Elbow Connector 10">
            <a:extLst>
              <a:ext uri="{FF2B5EF4-FFF2-40B4-BE49-F238E27FC236}">
                <a16:creationId xmlns:a16="http://schemas.microsoft.com/office/drawing/2014/main" id="{4C375E45-101C-023F-A4F1-F8960245D504}"/>
              </a:ext>
            </a:extLst>
          </p:cNvPr>
          <p:cNvCxnSpPr>
            <a:cxnSpLocks/>
            <a:stCxn id="23" idx="1"/>
            <a:endCxn id="38" idx="6"/>
          </p:cNvCxnSpPr>
          <p:nvPr/>
        </p:nvCxnSpPr>
        <p:spPr>
          <a:xfrm rot="10800000" flipV="1">
            <a:off x="1188529" y="2203602"/>
            <a:ext cx="2836230" cy="8238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47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screenshot of a web page&#10;&#10;Description automatically generated">
            <a:extLst>
              <a:ext uri="{FF2B5EF4-FFF2-40B4-BE49-F238E27FC236}">
                <a16:creationId xmlns:a16="http://schemas.microsoft.com/office/drawing/2014/main" id="{5965A161-6158-323F-4615-17C1C7467F9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-5444" r="-5444"/>
          <a:stretch/>
        </p:blipFill>
        <p:spPr>
          <a:xfrm>
            <a:off x="760631" y="1754535"/>
            <a:ext cx="7377786" cy="415108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Rooms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7DA0E3A-DCA5-0557-FD29-30E4153C5729}"/>
              </a:ext>
            </a:extLst>
          </p:cNvPr>
          <p:cNvSpPr>
            <a:spLocks noChangeAspect="1"/>
          </p:cNvSpPr>
          <p:nvPr/>
        </p:nvSpPr>
        <p:spPr bwMode="gray">
          <a:xfrm>
            <a:off x="8853249" y="5001681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9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43B9D8A8-A8FC-0C1F-F1D2-226AF2F1A156}"/>
              </a:ext>
            </a:extLst>
          </p:cNvPr>
          <p:cNvSpPr txBox="1">
            <a:spLocks/>
          </p:cNvSpPr>
          <p:nvPr/>
        </p:nvSpPr>
        <p:spPr bwMode="black">
          <a:xfrm>
            <a:off x="9399402" y="5001681"/>
            <a:ext cx="1910315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Rich imagery provides for a more informed choice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DA3B11-CD5C-5E30-A57F-34506BED92E3}"/>
              </a:ext>
            </a:extLst>
          </p:cNvPr>
          <p:cNvSpPr>
            <a:spLocks noChangeAspect="1"/>
          </p:cNvSpPr>
          <p:nvPr/>
        </p:nvSpPr>
        <p:spPr bwMode="gray">
          <a:xfrm>
            <a:off x="8853249" y="2053146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7</a:t>
            </a:r>
          </a:p>
        </p:txBody>
      </p:sp>
      <p:cxnSp>
        <p:nvCxnSpPr>
          <p:cNvPr id="17" name="Elbow Connector 10">
            <a:extLst>
              <a:ext uri="{FF2B5EF4-FFF2-40B4-BE49-F238E27FC236}">
                <a16:creationId xmlns:a16="http://schemas.microsoft.com/office/drawing/2014/main" id="{0F1E57A2-676F-4F69-BBE1-BFC2D938AEA3}"/>
              </a:ext>
            </a:extLst>
          </p:cNvPr>
          <p:cNvCxnSpPr>
            <a:cxnSpLocks/>
            <a:stCxn id="10" idx="2"/>
            <a:endCxn id="29" idx="2"/>
          </p:cNvCxnSpPr>
          <p:nvPr/>
        </p:nvCxnSpPr>
        <p:spPr>
          <a:xfrm rot="10800000">
            <a:off x="7295253" y="2029387"/>
            <a:ext cx="1557997" cy="1486372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7049063C-5317-0ACB-0DC6-A6292D6C3B6C}"/>
              </a:ext>
            </a:extLst>
          </p:cNvPr>
          <p:cNvSpPr txBox="1">
            <a:spLocks/>
          </p:cNvSpPr>
          <p:nvPr/>
        </p:nvSpPr>
        <p:spPr bwMode="black">
          <a:xfrm>
            <a:off x="9399402" y="3287160"/>
            <a:ext cx="2141512" cy="123110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Navigation buttons allow for fast, easy movement to the key sections of information - all on single page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03E474-73CD-D6A0-2E16-A63AF2670CE9}"/>
              </a:ext>
            </a:extLst>
          </p:cNvPr>
          <p:cNvGrpSpPr/>
          <p:nvPr/>
        </p:nvGrpSpPr>
        <p:grpSpPr>
          <a:xfrm>
            <a:off x="1145059" y="1772721"/>
            <a:ext cx="6635059" cy="2795027"/>
            <a:chOff x="840874" y="1858848"/>
            <a:chExt cx="7297543" cy="307409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0DFDF0F-3261-5D70-63D8-2B30FAAF6298}"/>
                </a:ext>
              </a:extLst>
            </p:cNvPr>
            <p:cNvSpPr/>
            <p:nvPr/>
          </p:nvSpPr>
          <p:spPr bwMode="gray">
            <a:xfrm>
              <a:off x="840874" y="2579262"/>
              <a:ext cx="4554786" cy="2353685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2FC89D4-712D-27FE-49DC-3310A0CF52A8}"/>
                </a:ext>
              </a:extLst>
            </p:cNvPr>
            <p:cNvSpPr/>
            <p:nvPr/>
          </p:nvSpPr>
          <p:spPr bwMode="gray">
            <a:xfrm>
              <a:off x="5901242" y="1858848"/>
              <a:ext cx="2237175" cy="282293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8D94BA-9A2F-3333-4D16-A5CE974FA8AC}"/>
                </a:ext>
              </a:extLst>
            </p:cNvPr>
            <p:cNvSpPr/>
            <p:nvPr/>
          </p:nvSpPr>
          <p:spPr bwMode="gray">
            <a:xfrm>
              <a:off x="5475903" y="2579259"/>
              <a:ext cx="1831275" cy="1785869"/>
            </a:xfrm>
            <a:prstGeom prst="rect">
              <a:avLst/>
            </a:prstGeom>
            <a:solidFill>
              <a:srgbClr val="2CE0BF">
                <a:alpha val="19865"/>
              </a:srgbClr>
            </a:solidFill>
            <a:ln w="25400" algn="ctr">
              <a:solidFill>
                <a:srgbClr val="07838F"/>
              </a:solidFill>
              <a:miter lim="800000"/>
              <a:headEnd/>
              <a:tailEnd/>
            </a:ln>
          </p:spPr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7947DA69-8505-AE14-BE60-C11567B6725E}"/>
              </a:ext>
            </a:extLst>
          </p:cNvPr>
          <p:cNvSpPr>
            <a:spLocks noChangeAspect="1"/>
          </p:cNvSpPr>
          <p:nvPr/>
        </p:nvSpPr>
        <p:spPr bwMode="gray">
          <a:xfrm>
            <a:off x="8853249" y="3287159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8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CC7A2337-F8A7-A4D0-8891-9ABEFE68AD1C}"/>
              </a:ext>
            </a:extLst>
          </p:cNvPr>
          <p:cNvSpPr txBox="1">
            <a:spLocks/>
          </p:cNvSpPr>
          <p:nvPr/>
        </p:nvSpPr>
        <p:spPr bwMode="black">
          <a:xfrm>
            <a:off x="9399401" y="2053146"/>
            <a:ext cx="2199041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Most important Property Services &amp; Amenities are prominently displayed</a:t>
            </a:r>
          </a:p>
        </p:txBody>
      </p:sp>
      <p:cxnSp>
        <p:nvCxnSpPr>
          <p:cNvPr id="20" name="Elbow Connector 10">
            <a:extLst>
              <a:ext uri="{FF2B5EF4-FFF2-40B4-BE49-F238E27FC236}">
                <a16:creationId xmlns:a16="http://schemas.microsoft.com/office/drawing/2014/main" id="{33692CE7-350F-DB0C-9488-E97AA1CC3EF7}"/>
              </a:ext>
            </a:extLst>
          </p:cNvPr>
          <p:cNvCxnSpPr>
            <a:cxnSpLocks/>
            <a:stCxn id="38" idx="2"/>
            <a:endCxn id="35" idx="2"/>
          </p:cNvCxnSpPr>
          <p:nvPr/>
        </p:nvCxnSpPr>
        <p:spPr>
          <a:xfrm rot="10800000">
            <a:off x="3215707" y="4567749"/>
            <a:ext cx="5637543" cy="662533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10">
            <a:extLst>
              <a:ext uri="{FF2B5EF4-FFF2-40B4-BE49-F238E27FC236}">
                <a16:creationId xmlns:a16="http://schemas.microsoft.com/office/drawing/2014/main" id="{B3838B03-CFD1-83B4-2F88-F1734DE08364}"/>
              </a:ext>
            </a:extLst>
          </p:cNvPr>
          <p:cNvCxnSpPr>
            <a:cxnSpLocks/>
            <a:stCxn id="16" idx="2"/>
            <a:endCxn id="9" idx="0"/>
          </p:cNvCxnSpPr>
          <p:nvPr/>
        </p:nvCxnSpPr>
        <p:spPr>
          <a:xfrm rot="10800000" flipV="1">
            <a:off x="6191827" y="2281746"/>
            <a:ext cx="2661422" cy="145986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A3E856F8-F0BC-1AA8-1C52-6339FAEFFDF2}"/>
              </a:ext>
            </a:extLst>
          </p:cNvPr>
          <p:cNvSpPr/>
          <p:nvPr/>
        </p:nvSpPr>
        <p:spPr bwMode="gray">
          <a:xfrm>
            <a:off x="7166919" y="1772721"/>
            <a:ext cx="256666" cy="256666"/>
          </a:xfrm>
          <a:prstGeom prst="rect">
            <a:avLst/>
          </a:prstGeom>
          <a:solidFill>
            <a:srgbClr val="0070F2">
              <a:alpha val="0"/>
            </a:srgbClr>
          </a:solidFill>
          <a:ln w="25400" algn="ctr">
            <a:solidFill>
              <a:srgbClr val="1B90FF">
                <a:alpha val="0"/>
              </a:srgbClr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48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19E98323-18CE-8724-DD01-DB3516F70B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5" b="25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rooms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0DFDF0F-3261-5D70-63D8-2B30FAAF6298}"/>
              </a:ext>
            </a:extLst>
          </p:cNvPr>
          <p:cNvSpPr/>
          <p:nvPr/>
        </p:nvSpPr>
        <p:spPr bwMode="gray">
          <a:xfrm>
            <a:off x="828675" y="2335725"/>
            <a:ext cx="3213100" cy="540826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7DA0E3A-DCA5-0557-FD29-30E4153C5729}"/>
              </a:ext>
            </a:extLst>
          </p:cNvPr>
          <p:cNvSpPr>
            <a:spLocks noChangeAspect="1"/>
          </p:cNvSpPr>
          <p:nvPr/>
        </p:nvSpPr>
        <p:spPr bwMode="gray">
          <a:xfrm>
            <a:off x="9036359" y="960646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72 Brand" pitchFamily="34" charset="-128"/>
                <a:cs typeface="72 Brand" pitchFamily="34" charset="-128"/>
              </a:rPr>
              <a:t>10</a:t>
            </a:r>
          </a:p>
        </p:txBody>
      </p:sp>
      <p:cxnSp>
        <p:nvCxnSpPr>
          <p:cNvPr id="39" name="Elbow Connector 10">
            <a:extLst>
              <a:ext uri="{FF2B5EF4-FFF2-40B4-BE49-F238E27FC236}">
                <a16:creationId xmlns:a16="http://schemas.microsoft.com/office/drawing/2014/main" id="{377998CC-BE45-2489-0921-1BAF37983650}"/>
              </a:ext>
            </a:extLst>
          </p:cNvPr>
          <p:cNvCxnSpPr>
            <a:cxnSpLocks/>
            <a:stCxn id="35" idx="3"/>
            <a:endCxn id="38" idx="2"/>
          </p:cNvCxnSpPr>
          <p:nvPr/>
        </p:nvCxnSpPr>
        <p:spPr>
          <a:xfrm flipV="1">
            <a:off x="4041775" y="1189246"/>
            <a:ext cx="4994584" cy="1416892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43B9D8A8-A8FC-0C1F-F1D2-226AF2F1A156}"/>
              </a:ext>
            </a:extLst>
          </p:cNvPr>
          <p:cNvSpPr txBox="1">
            <a:spLocks/>
          </p:cNvSpPr>
          <p:nvPr/>
        </p:nvSpPr>
        <p:spPr bwMode="black">
          <a:xfrm>
            <a:off x="9042941" y="1473949"/>
            <a:ext cx="2417730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Rate type, deposit requirements, and cancellation status are prominently displayed to assist with choosing the right fare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C89D4-712D-27FE-49DC-3310A0CF52A8}"/>
              </a:ext>
            </a:extLst>
          </p:cNvPr>
          <p:cNvSpPr/>
          <p:nvPr/>
        </p:nvSpPr>
        <p:spPr bwMode="gray">
          <a:xfrm>
            <a:off x="7642459" y="2531444"/>
            <a:ext cx="495958" cy="261451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DA3B11-CD5C-5E30-A57F-34506BED92E3}"/>
              </a:ext>
            </a:extLst>
          </p:cNvPr>
          <p:cNvSpPr>
            <a:spLocks noChangeAspect="1"/>
          </p:cNvSpPr>
          <p:nvPr/>
        </p:nvSpPr>
        <p:spPr bwMode="gray">
          <a:xfrm>
            <a:off x="9036359" y="3615743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800" kern="0" dirty="0">
                <a:solidFill>
                  <a:schemeClr val="bg1"/>
                </a:solidFill>
                <a:latin typeface="+mn-lt"/>
              </a:rPr>
              <a:t>11</a:t>
            </a:r>
          </a:p>
        </p:txBody>
      </p:sp>
      <p:cxnSp>
        <p:nvCxnSpPr>
          <p:cNvPr id="17" name="Elbow Connector 10">
            <a:extLst>
              <a:ext uri="{FF2B5EF4-FFF2-40B4-BE49-F238E27FC236}">
                <a16:creationId xmlns:a16="http://schemas.microsoft.com/office/drawing/2014/main" id="{0F1E57A2-676F-4F69-BBE1-BFC2D938AEA3}"/>
              </a:ext>
            </a:extLst>
          </p:cNvPr>
          <p:cNvCxnSpPr>
            <a:cxnSpLocks/>
            <a:stCxn id="16" idx="2"/>
            <a:endCxn id="14" idx="2"/>
          </p:cNvCxnSpPr>
          <p:nvPr/>
        </p:nvCxnSpPr>
        <p:spPr>
          <a:xfrm rot="10800000">
            <a:off x="7890439" y="2792895"/>
            <a:ext cx="1145921" cy="1051448"/>
          </a:xfrm>
          <a:prstGeom prst="bentConnector2">
            <a:avLst/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CC15DA7-DC7C-A3CE-DEB7-DFAE572A041F}"/>
              </a:ext>
            </a:extLst>
          </p:cNvPr>
          <p:cNvSpPr txBox="1">
            <a:spLocks/>
          </p:cNvSpPr>
          <p:nvPr/>
        </p:nvSpPr>
        <p:spPr bwMode="black">
          <a:xfrm>
            <a:off x="9042941" y="4179167"/>
            <a:ext cx="2142932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Select the desired room rate to move to the booking process</a:t>
            </a:r>
          </a:p>
        </p:txBody>
      </p:sp>
    </p:spTree>
    <p:extLst>
      <p:ext uri="{BB962C8B-B14F-4D97-AF65-F5344CB8AC3E}">
        <p14:creationId xmlns:p14="http://schemas.microsoft.com/office/powerpoint/2010/main" val="9480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Screens screenshot of a computer&#10;&#10;Description automatically generated">
            <a:extLst>
              <a:ext uri="{FF2B5EF4-FFF2-40B4-BE49-F238E27FC236}">
                <a16:creationId xmlns:a16="http://schemas.microsoft.com/office/drawing/2014/main" id="{CFFD6643-AE26-4AA5-44FE-C157E90612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6" b="26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4E8E04D-B7B6-45A7-4A77-5316E128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29" y="605968"/>
            <a:ext cx="10729342" cy="430887"/>
          </a:xfrm>
        </p:spPr>
        <p:txBody>
          <a:bodyPr/>
          <a:lstStyle/>
          <a:p>
            <a:r>
              <a:rPr lang="en-US" dirty="0"/>
              <a:t>Book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43B9D8A8-A8FC-0C1F-F1D2-226AF2F1A156}"/>
              </a:ext>
            </a:extLst>
          </p:cNvPr>
          <p:cNvSpPr txBox="1">
            <a:spLocks/>
          </p:cNvSpPr>
          <p:nvPr/>
        </p:nvSpPr>
        <p:spPr bwMode="black">
          <a:xfrm>
            <a:off x="9228068" y="3630355"/>
            <a:ext cx="1814226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1088231" rtl="0" eaLnBrk="1" latinLnBrk="0" hangingPunct="1">
              <a:spcBef>
                <a:spcPts val="1799"/>
              </a:spcBef>
              <a:buClrTx/>
              <a:buSzPct val="80000"/>
              <a:buFont typeface="72 Brand" panose="02000000000000000000" pitchFamily="2" charset="0"/>
              <a:buChar char="​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1pPr>
            <a:lvl2pPr marL="201108" indent="-179910" algn="l" defTabSz="1088231" rtl="0" eaLnBrk="1" latinLnBrk="0" hangingPunct="1">
              <a:spcBef>
                <a:spcPts val="9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799" b="0" i="0" kern="120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2pPr>
            <a:lvl3pPr marL="383933" indent="-179334" algn="l" defTabSz="1088231" rtl="0" eaLnBrk="1" latinLnBrk="0" hangingPunct="1">
              <a:spcBef>
                <a:spcPts val="6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–"/>
              <a:defRPr lang="en-US" sz="1600" b="0" i="0" kern="1200" noProof="0" dirty="0" smtClean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3pPr>
            <a:lvl4pPr marL="0" indent="0" algn="l" defTabSz="1088231" rtl="0" eaLnBrk="1" latinLnBrk="0" hangingPunct="1">
              <a:spcBef>
                <a:spcPts val="2099"/>
              </a:spcBef>
              <a:buClr>
                <a:schemeClr val="tx1"/>
              </a:buClr>
              <a:buSzPct val="80000"/>
              <a:buFont typeface="Courier New" panose="02070309020205020404" pitchFamily="49" charset="0"/>
              <a:buNone/>
              <a:defRPr sz="2099" b="0" i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0" indent="0" algn="l" defTabSz="1088231" rtl="0" eaLnBrk="1" latinLnBrk="0" hangingPunct="1">
              <a:lnSpc>
                <a:spcPct val="110000"/>
              </a:lnSpc>
              <a:spcBef>
                <a:spcPts val="1799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Symbol" panose="05050102010706020507" pitchFamily="18" charset="2"/>
              <a:buNone/>
              <a:defRPr sz="1999" b="0" i="1" kern="1200" baseline="0">
                <a:solidFill>
                  <a:schemeClr val="tx1"/>
                </a:solidFill>
                <a:latin typeface="72 Brand Book" panose="020B0404030603020204" pitchFamily="34" charset="0"/>
                <a:ea typeface="+mn-ea"/>
                <a:cs typeface="+mn-cs"/>
              </a:defRPr>
            </a:lvl5pPr>
            <a:lvl6pPr marL="0" indent="0" algn="l" defTabSz="1088231" rtl="0" eaLnBrk="1" latinLnBrk="0" hangingPunct="1">
              <a:spcBef>
                <a:spcPts val="0"/>
              </a:spcBef>
              <a:spcAft>
                <a:spcPts val="1600"/>
              </a:spcAft>
              <a:buFont typeface="Arial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753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868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985" indent="-272058" algn="l" defTabSz="108823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Just click book to add this element to the Trip Itinerary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C89D4-712D-27FE-49DC-3310A0CF52A8}"/>
              </a:ext>
            </a:extLst>
          </p:cNvPr>
          <p:cNvSpPr/>
          <p:nvPr/>
        </p:nvSpPr>
        <p:spPr bwMode="gray">
          <a:xfrm>
            <a:off x="5602746" y="4369019"/>
            <a:ext cx="2620195" cy="497149"/>
          </a:xfrm>
          <a:prstGeom prst="rect">
            <a:avLst/>
          </a:prstGeom>
          <a:solidFill>
            <a:srgbClr val="2CE0BF">
              <a:alpha val="19865"/>
            </a:srgbClr>
          </a:solidFill>
          <a:ln w="25400" algn="ctr">
            <a:solidFill>
              <a:srgbClr val="07838F"/>
            </a:solidFill>
            <a:miter lim="800000"/>
            <a:headEnd/>
            <a:tailEnd/>
          </a:ln>
        </p:spPr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DA3B11-CD5C-5E30-A57F-34506BED92E3}"/>
              </a:ext>
            </a:extLst>
          </p:cNvPr>
          <p:cNvSpPr>
            <a:spLocks noChangeAspect="1"/>
          </p:cNvSpPr>
          <p:nvPr/>
        </p:nvSpPr>
        <p:spPr bwMode="gray">
          <a:xfrm>
            <a:off x="9228068" y="3101493"/>
            <a:ext cx="457200" cy="457200"/>
          </a:xfrm>
          <a:prstGeom prst="ellipse">
            <a:avLst/>
          </a:prstGeom>
          <a:solidFill>
            <a:srgbClr val="0070F2"/>
          </a:solidFill>
          <a:ln w="25400" algn="ctr">
            <a:noFill/>
            <a:miter lim="800000"/>
            <a:headEnd/>
            <a:tailEnd/>
          </a:ln>
        </p:spPr>
        <p:txBody>
          <a:bodyPr lIns="0" tIns="0" rIns="0" bIns="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r>
              <a:rPr lang="en-US" sz="1800" kern="0" dirty="0">
                <a:solidFill>
                  <a:schemeClr val="bg1"/>
                </a:solidFill>
                <a:latin typeface="+mn-lt"/>
                <a:ea typeface="72 Brand" pitchFamily="34" charset="-128"/>
                <a:cs typeface="72 Brand" pitchFamily="34" charset="-128"/>
              </a:rPr>
              <a:t>12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72 Brand" pitchFamily="34" charset="-128"/>
              <a:cs typeface="72 Brand" pitchFamily="34" charset="-128"/>
            </a:endParaRPr>
          </a:p>
        </p:txBody>
      </p:sp>
      <p:cxnSp>
        <p:nvCxnSpPr>
          <p:cNvPr id="17" name="Elbow Connector 10">
            <a:extLst>
              <a:ext uri="{FF2B5EF4-FFF2-40B4-BE49-F238E27FC236}">
                <a16:creationId xmlns:a16="http://schemas.microsoft.com/office/drawing/2014/main" id="{0F1E57A2-676F-4F69-BBE1-BFC2D938AEA3}"/>
              </a:ext>
            </a:extLst>
          </p:cNvPr>
          <p:cNvCxnSpPr>
            <a:cxnSpLocks/>
            <a:stCxn id="16" idx="2"/>
            <a:endCxn id="14" idx="3"/>
          </p:cNvCxnSpPr>
          <p:nvPr/>
        </p:nvCxnSpPr>
        <p:spPr>
          <a:xfrm rot="10800000" flipV="1">
            <a:off x="8222942" y="3330092"/>
            <a:ext cx="1005127" cy="1287501"/>
          </a:xfrm>
          <a:prstGeom prst="bentConnector3">
            <a:avLst>
              <a:gd name="adj1" fmla="val 50000"/>
            </a:avLst>
          </a:prstGeom>
          <a:ln w="25400">
            <a:solidFill>
              <a:srgbClr val="2CE0B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08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True&quot; Source=&quot;Group 4&quot; Layer=&quot;Group 4&quot; /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/100 [5]&quot; Source=&quot;Harvey 100&quot; /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5/100 [95]&quot; Source=&quot;Harvey 100&quot; /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6/100 [96]&quot; Source=&quot;Harvey 100&quot; /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7/100 [97]&quot; Source=&quot;Harvey 100&quot; /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8/100 [98]&quot; Source=&quot;Harvey 100&quot; /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9/100 [99]&quot; Source=&quot;Harvey 100&quot; /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0/100 [100]&quot; Source=&quot;Harvey 100&quot; /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0/8 [0]&quot; /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1/8 [1]&quot; /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2/8 [2]&quot; /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3/8 [3]&quot; /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/100 [6]&quot; Source=&quot;Harvey 100&quot; /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4/8 [4]&quot; /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5/8 [5]&quot; /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6/8 [6]&quot; /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7/8 [7]&quot; /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False&quot; Source=&quot;Harvey 8&quot; Layer=&quot;Harvey 8/8 [8]&quot; /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0/4 [0]&quot; /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1/4 [1]&quot; /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2/4 [2]&quot; /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3/4 [3]&quot; /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False&quot; Source=&quot;Group 5&quot; Layer=&quot;Harvey 4/4 [4]&quot; /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/100 [7]&quot; Source=&quot;Harvey 100&quot; /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0/3 [0]&quot; /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1/3 [1]&quot; /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2/3 [2]&quot; /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2915f3e2-8299-477b-bc6f-b8374767579c&quot; /&gt;"/>
  <p:tag name="SP_POWERSHAPE" val="&lt;PowerShapeTag ClassVersion=&quot;0&quot; GUID=&quot;482b1744-6a2c-4e40-b634-2f3943210f4d&quot; IsConsolidated=&quot;False&quot; IsTopLevel=&quot;False&quot; Source=&quot;Group 4&quot; Layer=&quot;Harvey 3/3 [3]&quot; /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/100 [8]&quot; Source=&quot;Harvey 100&quot; /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/100 [9]&quot; Source=&quot;Harvey 100&quot; /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0/100 [10]&quot; Source=&quot;Harvey 100&quot; /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1/100 [11]&quot; Source=&quot;Harvey 100&quot; /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2/100 [12]&quot; Source=&quot;Harvey 100&quot; /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3/100 [13]&quot; Source=&quot;Harvey 100&quot; /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4/100 [14]&quot; Source=&quot;Harvey 100&quot; /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1f6e42f0-6172-48f1-b7b3-938d21934801&quot; /&gt;"/>
  <p:tag name="SP_POWERSHAPE" val="&lt;PowerShapeTag ClassVersion=&quot;0&quot; GUID=&quot;d49074d4-1016-448b-856a-9ab9e2544118&quot; IsConsolidated=&quot;False&quot; IsTopLevel=&quot;True&quot; Source=&quot;Group 5&quot; Layer=&quot;Group 5&quot; 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5/100 [15]&quot; Source=&quot;Harvey 100&quot; /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6/100 [16]&quot; Source=&quot;Harvey 100&quot; /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7/100 [17]&quot; Source=&quot;Harvey 100&quot; /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8/100 [18]&quot; Source=&quot;Harvey 100&quot; 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9/100 [19]&quot; Source=&quot;Harvey 100&quot; /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0/100 [20]&quot; Source=&quot;Harvey 100&quot; /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1/100 [21]&quot; Source=&quot;Harvey 100&quot; /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2/100 [22]&quot; Source=&quot;Harvey 100&quot; /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3/100 [23]&quot; Source=&quot;Harvey 100&quot; /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4/100 [24]&quot; Source=&quot;Harvey 100&quot; /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3ac6243e-138b-4d24-9233-68986636b925&quot; /&gt;"/>
  <p:tag name="SP_POWERSHAPE" val="&lt;PowerShapeTag ClassVersion=&quot;0&quot; GUID=&quot;b4a0a1cc-0b52-49b0-80fe-c3d6b9aabd20&quot; IsConsolidated=&quot;False&quot; IsTopLevel=&quot;True&quot; Source=&quot;Harvey 8&quot; Layer=&quot;Harvey 8&quot; /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5/100 [25]&quot; Source=&quot;Harvey 100&quot; /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6/100 [26]&quot; Source=&quot;Harvey 100&quot; /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7/100 [27]&quot; Source=&quot;Harvey 100&quot; /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8/100 [28]&quot; Source=&quot;Harvey 100&quot; /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9/100 [29]&quot; Source=&quot;Harvey 100&quot; /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0/100 [30]&quot; Source=&quot;Harvey 100&quot; /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1/100 [31]&quot; Source=&quot;Harvey 100&quot; /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2/100 [32]&quot; Source=&quot;Harvey 100&quot; /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3/100 [33]&quot; Source=&quot;Harvey 100&quot; /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4/100 [34]&quot; Source=&quot;Harvey 100&quot; /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LIBRARY" val="&lt;LibraryShapeTag ClassVersion=&quot;0&quot; GUID=&quot;d5f66dcd-7c8d-4661-849b-23a9587c15e3&quot; /&gt;"/>
  <p:tag name="SP_POWERSHAPE" val="&lt;PowerShapeTag ClassVersion=&quot;0&quot; GUID=&quot;81f1f80b-b882-418d-8bbb-9c38d8d27274&quot; IsConsolidated=&quot;False&quot; IsTopLevel=&quot;True&quot; Layer=&quot;Harvey 100&quot; Source=&quot;Harvey 100&quot; /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5/100 [35]&quot; Source=&quot;Harvey 100&quot; /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6/100 [36]&quot; Source=&quot;Harvey 100&quot; /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7/100 [37]&quot; Source=&quot;Harvey 100&quot; /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8/100 [38]&quot; Source=&quot;Harvey 100&quot; /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9/100 [39]&quot; Source=&quot;Harvey 100&quot; /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0/100 [40]&quot; Source=&quot;Harvey 100&quot; /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1/100 [41]&quot; Source=&quot;Harvey 100&quot; 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2/100 [42]&quot; Source=&quot;Harvey 100&quot; /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3/100 [43]&quot; Source=&quot;Harvey 100&quot; /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4/100 [44]&quot; Source=&quot;Harvey 100&quot; 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0/100 [0]&quot; Source=&quot;Harvey 100&quot; /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5/100 [45]&quot; Source=&quot;Harvey 100&quot; /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6/100 [46]&quot; Source=&quot;Harvey 100&quot; /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7/100 [47]&quot; Source=&quot;Harvey 100&quot; /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8/100 [48]&quot; Source=&quot;Harvey 100&quot; /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9/100 [49]&quot; Source=&quot;Harvey 100&quot; /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0/100 [50]&quot; Source=&quot;Harvey 100&quot; /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1/100 [51]&quot; Source=&quot;Harvey 100&quot; /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2/100 [52]&quot; Source=&quot;Harvey 100&quot; /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3/100 [53]&quot; Source=&quot;Harvey 100&quot; /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4/100 [54]&quot; Source=&quot;Harvey 100&quot; /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1/100 [1]&quot; Source=&quot;Harvey 100&quot; /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5/100 [55]&quot; Source=&quot;Harvey 100&quot; /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6/100 [56]&quot; Source=&quot;Harvey 100&quot; /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7/100 [57]&quot; Source=&quot;Harvey 100&quot; /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8/100 [58]&quot; Source=&quot;Harvey 100&quot; /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59/100 [59]&quot; Source=&quot;Harvey 100&quot; /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0/100 [60]&quot; Source=&quot;Harvey 100&quot; /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1/100 [61]&quot; Source=&quot;Harvey 100&quot; /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2/100 [62]&quot; Source=&quot;Harvey 100&quot; /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3/100 [63]&quot; Source=&quot;Harvey 100&quot; /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4/100 [64]&quot; Source=&quot;Harvey 100&quot; /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2/100 [2]&quot; Source=&quot;Harvey 100&quot; /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5/100 [65]&quot; Source=&quot;Harvey 100&quot; /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6/100 [66]&quot; Source=&quot;Harvey 100&quot; /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7/100 [67]&quot; Source=&quot;Harvey 100&quot; /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8/100 [68]&quot; Source=&quot;Harvey 100&quot; /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69/100 [69]&quot; Source=&quot;Harvey 100&quot; /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0/100 [70]&quot; Source=&quot;Harvey 100&quot; /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1/100 [71]&quot; Source=&quot;Harvey 100&quot; /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2/100 [72]&quot; Source=&quot;Harvey 100&quot; /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3/100 [73]&quot; Source=&quot;Harvey 100&quot; /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4/100 [74]&quot; Source=&quot;Harvey 100&quot; /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3/100 [3]&quot; Source=&quot;Harvey 100&quot; /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5/100 [75]&quot; Source=&quot;Harvey 100&quot; /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6/100 [76]&quot; Source=&quot;Harvey 100&quot; 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7/100 [77]&quot; Source=&quot;Harvey 100&quot; /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8/100 [78]&quot; Source=&quot;Harvey 100&quot; /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79/100 [79]&quot; Source=&quot;Harvey 100&quot; /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0/100 [80]&quot; Source=&quot;Harvey 100&quot; /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1/100 [81]&quot; Source=&quot;Harvey 100&quot; /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2/100 [82]&quot; Source=&quot;Harvey 100&quot; /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3/100 [83]&quot; Source=&quot;Harvey 100&quot; /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4/100 [84]&quot; Source=&quot;Harvey 100&quot; /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4/100 [4]&quot; Source=&quot;Harvey 100&quot; /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5/100 [85]&quot; Source=&quot;Harvey 100&quot; /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6/100 [86]&quot; Source=&quot;Harvey 100&quot; /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7/100 [87]&quot; Source=&quot;Harvey 100&quot; /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8/100 [88]&quot; Source=&quot;Harvey 100&quot; 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89/100 [89]&quot; Source=&quot;Harvey 100&quot; /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0/100 [90]&quot; Source=&quot;Harvey 100&quot; /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1/100 [91]&quot; Source=&quot;Harvey 100&quot; /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2/100 [92]&quot; Source=&quot;Harvey 100&quot; /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3/100 [93]&quot; Source=&quot;Harvey 100&quot; /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POWERSHAPE" val="&lt;PowerShapeTag ClassVersion=&quot;0&quot; GUID=&quot;81f1f80b-b882-418d-8bbb-9c38d8d27274&quot; IsConsolidated=&quot;False&quot; IsTopLevel=&quot;False&quot; Layer=&quot;Harvey 94/100 [94]&quot; Source=&quot;Harvey 100&quot; /&gt;"/>
</p:tagLst>
</file>

<file path=ppt/theme/theme1.xml><?xml version="1.0" encoding="utf-8"?>
<a:theme xmlns:a="http://schemas.openxmlformats.org/drawingml/2006/main" name="SAP 2024_n">
  <a:themeElements>
    <a:clrScheme name="SAP Colors 2023">
      <a:dk1>
        <a:srgbClr val="000000"/>
      </a:dk1>
      <a:lt1>
        <a:srgbClr val="FFFFFF"/>
      </a:lt1>
      <a:dk2>
        <a:srgbClr val="1B90FF"/>
      </a:dk2>
      <a:lt2>
        <a:srgbClr val="89D1FF"/>
      </a:lt2>
      <a:accent1>
        <a:srgbClr val="E76500"/>
      </a:accent1>
      <a:accent2>
        <a:srgbClr val="049F9A"/>
      </a:accent2>
      <a:accent3>
        <a:srgbClr val="36A41D"/>
      </a:accent3>
      <a:accent4>
        <a:srgbClr val="FA4F96"/>
      </a:accent4>
      <a:accent5>
        <a:srgbClr val="F31DED"/>
      </a:accent5>
      <a:accent6>
        <a:srgbClr val="7858FF"/>
      </a:accent6>
      <a:hlink>
        <a:srgbClr val="0070F2"/>
      </a:hlink>
      <a:folHlink>
        <a:srgbClr val="0070F2"/>
      </a:folHlink>
    </a:clrScheme>
    <a:fontScheme name="SAP 2023">
      <a:majorFont>
        <a:latin typeface="72 Brand Medium"/>
        <a:ea typeface=""/>
        <a:cs typeface=""/>
      </a:majorFont>
      <a:minorFont>
        <a:latin typeface="72 Brand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rgbClr val="0070F2"/>
        </a:solidFill>
        <a:ln w="25400" algn="ctr">
          <a:noFill/>
          <a:miter lim="800000"/>
          <a:headEnd/>
          <a:tailEnd/>
        </a:ln>
      </a:spPr>
      <a:bodyPr lIns="90000" tIns="72000" rIns="90000" bIns="72000" rtlCol="0" anchor="ctr"/>
      <a:lstStyle>
        <a:defPPr marR="0" algn="ctr" defTabSz="91440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F0AB00"/>
          </a:buClr>
          <a:buSzPct val="80000"/>
          <a:tabLst/>
          <a:defRPr kumimoji="0" sz="1800" b="0" i="0" u="none" strike="noStrike" kern="0" cap="none" spc="0" normalizeH="0" baseline="0" noProof="0" dirty="0">
            <a:ln>
              <a:noFill/>
            </a:ln>
            <a:effectLst/>
            <a:uLnTx/>
            <a:uFillTx/>
            <a:latin typeface="+mn-lt"/>
            <a:ea typeface="72 Brand" pitchFamily="34" charset="-128"/>
            <a:cs typeface="72 Brand" pitchFamily="34" charset="-128"/>
          </a:defRPr>
        </a:defPPr>
      </a:lstStyle>
    </a:spDef>
    <a:lnDef>
      <a:spPr>
        <a:ln w="254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 fontAlgn="base">
          <a:spcBef>
            <a:spcPts val="1800"/>
          </a:spcBef>
          <a:spcAft>
            <a:spcPct val="0"/>
          </a:spcAft>
          <a:buClr>
            <a:schemeClr val="tx1"/>
          </a:buClr>
          <a:buSzPct val="100000"/>
          <a:defRPr sz="1800" kern="0" dirty="0" smtClean="0">
            <a:latin typeface="72 Brand Book" panose="020B0404030603020204" pitchFamily="34" charset="0"/>
            <a:ea typeface="72 Brand" pitchFamily="34" charset="-128"/>
            <a:cs typeface="72 Brand" pitchFamily="34" charset="-128"/>
          </a:defRPr>
        </a:defPPr>
      </a:lstStyle>
    </a:txDef>
  </a:objectDefaults>
  <a:extraClrSchemeLst/>
  <a:custClrLst>
    <a:custClr name="Blue 2">
      <a:srgbClr val="D1EFFF"/>
    </a:custClr>
    <a:custClr name="Blue 4">
      <a:srgbClr val="89D1FF"/>
    </a:custClr>
    <a:custClr name="Blue 6">
      <a:srgbClr val="1B90FF"/>
    </a:custClr>
    <a:custClr name="Blue 7">
      <a:srgbClr val="0070F2"/>
    </a:custClr>
    <a:custClr name="Blue 10">
      <a:srgbClr val="002A86"/>
    </a:custClr>
    <a:custClr name="Blue 11">
      <a:srgbClr val="00144A"/>
    </a:custClr>
    <a:custClr name="Mango 2">
      <a:srgbClr val="FFF3B8"/>
    </a:custClr>
    <a:custClr name="Mango 4">
      <a:srgbClr val="FFC933"/>
    </a:custClr>
    <a:custClr name="Mango 6">
      <a:srgbClr val="E76500"/>
    </a:custClr>
    <a:custClr name="Mango 7">
      <a:srgbClr val="C35500"/>
    </a:custClr>
    <a:custClr name="Mango 10">
      <a:srgbClr val="6D1900"/>
    </a:custClr>
    <a:custClr name="Mango 11">
      <a:srgbClr val="450B00"/>
    </a:custClr>
    <a:custClr name="Teal 2">
      <a:srgbClr val="C2FCEE"/>
    </a:custClr>
    <a:custClr name="Teal 4">
      <a:srgbClr val="2CE0BF"/>
    </a:custClr>
    <a:custClr name="Teal 6">
      <a:srgbClr val="049F9A"/>
    </a:custClr>
    <a:custClr name="Teal 7">
      <a:srgbClr val="07838F"/>
    </a:custClr>
    <a:custClr name="Teal 10">
      <a:srgbClr val="02414C"/>
    </a:custClr>
    <a:custClr name="Teal 11">
      <a:srgbClr val="012931"/>
    </a:custClr>
    <a:custClr name="Green 2">
      <a:srgbClr val="EBF5CB"/>
    </a:custClr>
    <a:custClr name="Green 4">
      <a:srgbClr val="97DD40"/>
    </a:custClr>
    <a:custClr name="Green 6">
      <a:srgbClr val="36A41D"/>
    </a:custClr>
    <a:custClr name="Green 7">
      <a:srgbClr val="188918"/>
    </a:custClr>
    <a:custClr name="Green 10">
      <a:srgbClr val="164323"/>
    </a:custClr>
    <a:custClr name="Green 11">
      <a:srgbClr val="0E2B16"/>
    </a:custClr>
    <a:custClr name="Red 2">
      <a:srgbClr val="FFD5EA"/>
    </a:custClr>
    <a:custClr name="Red 4">
      <a:srgbClr val="FF8CB2"/>
    </a:custClr>
    <a:custClr name="Red 6">
      <a:srgbClr val="EE3939"/>
    </a:custClr>
    <a:custClr name="Red 7">
      <a:srgbClr val="D20A0A"/>
    </a:custClr>
    <a:custClr name="Red 10">
      <a:srgbClr val="5A0404"/>
    </a:custClr>
    <a:custClr name="Red 11">
      <a:srgbClr val="350000"/>
    </a:custClr>
    <a:custClr name="Raspberry 2">
      <a:srgbClr val="FFDCE8"/>
    </a:custClr>
    <a:custClr name="Raspberry 4">
      <a:srgbClr val="FEADC8"/>
    </a:custClr>
    <a:custClr name="Raspberry 6">
      <a:srgbClr val="FA4F96"/>
    </a:custClr>
    <a:custClr name="Raspberry 7">
      <a:srgbClr val="DF1278"/>
    </a:custClr>
    <a:custClr name="Raspberry 10">
      <a:srgbClr val="71014B"/>
    </a:custClr>
    <a:custClr name="Raspberry 11">
      <a:srgbClr val="510136"/>
    </a:custClr>
    <a:custClr name="Pink 2">
      <a:srgbClr val="FFDCF3"/>
    </a:custClr>
    <a:custClr name="Pink 4">
      <a:srgbClr val="FF8AF0"/>
    </a:custClr>
    <a:custClr name="Pink 6">
      <a:srgbClr val="F31DED"/>
    </a:custClr>
    <a:custClr name="Pink 7">
      <a:srgbClr val="CC00DC"/>
    </a:custClr>
    <a:custClr name="Pink 10">
      <a:srgbClr val="510080"/>
    </a:custClr>
    <a:custClr name="Pink 11">
      <a:srgbClr val="28004A"/>
    </a:custClr>
    <a:custClr name="Indigo 2">
      <a:srgbClr val="E2D8FF"/>
    </a:custClr>
    <a:custClr name="Indigo 4">
      <a:srgbClr val="B894FF"/>
    </a:custClr>
    <a:custClr name="Indigo 6">
      <a:srgbClr val="7858FF"/>
    </a:custClr>
    <a:custClr name="Indigo 7">
      <a:srgbClr val="5D36FF"/>
    </a:custClr>
    <a:custClr name="Indigo 10">
      <a:srgbClr val="1C0C6E"/>
    </a:custClr>
    <a:custClr name="Indigo 11">
      <a:srgbClr val="0E0637"/>
    </a:custClr>
  </a:custClrLst>
  <a:extLst>
    <a:ext uri="{05A4C25C-085E-4340-85A3-A5531E510DB2}">
      <thm15:themeFamily xmlns:thm15="http://schemas.microsoft.com/office/thememl/2012/main" name="Concur New.pptx" id="{6490AD31-67B6-504A-9223-1649E2465EE2}" vid="{A513263D-4C82-FC41-93D3-3F37D7FEA2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1C2F887E288C4DA26F0280A4FC7597" ma:contentTypeVersion="25" ma:contentTypeDescription="Create a new document." ma:contentTypeScope="" ma:versionID="4533c85d9723a0792db1960117988c7c">
  <xsd:schema xmlns:xsd="http://www.w3.org/2001/XMLSchema" xmlns:xs="http://www.w3.org/2001/XMLSchema" xmlns:p="http://schemas.microsoft.com/office/2006/metadata/properties" xmlns:ns1="1f87d231-2cbb-40bc-a6b1-700af4d4828e" xmlns:ns3="2231be2c-347c-47d4-97ed-9dfadcd622ce" targetNamespace="http://schemas.microsoft.com/office/2006/metadata/properties" ma:root="true" ma:fieldsID="7a92924e4659dc524a4b3310e042b02d" ns1:_="" ns3:_="">
    <xsd:import namespace="1f87d231-2cbb-40bc-a6b1-700af4d4828e"/>
    <xsd:import namespace="2231be2c-347c-47d4-97ed-9dfadcd622ce"/>
    <xsd:element name="properties">
      <xsd:complexType>
        <xsd:sequence>
          <xsd:element name="documentManagement">
            <xsd:complexType>
              <xsd:all>
                <xsd:element ref="ns1:Audience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1:SharedWithUsers" minOccurs="0"/>
                <xsd:element ref="ns1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1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87d231-2cbb-40bc-a6b1-700af4d4828e" elementFormDefault="qualified">
    <xsd:import namespace="http://schemas.microsoft.com/office/2006/documentManagement/types"/>
    <xsd:import namespace="http://schemas.microsoft.com/office/infopath/2007/PartnerControls"/>
    <xsd:element name="Audience" ma:index="0" ma:displayName="Audience" ma:format="RadioButtons" ma:internalName="Audience">
      <xsd:simpleType>
        <xsd:restriction base="dms:Choice">
          <xsd:enumeration value="External"/>
          <xsd:enumeration value="Internal"/>
        </xsd:restriction>
      </xsd:simpleType>
    </xsd:element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66d0f72-db36-405a-bf9a-5ad82c74fb1e}" ma:internalName="TaxCatchAll" ma:showField="CatchAllData" ma:web="1f87d231-2cbb-40bc-a6b1-700af4d482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1be2c-347c-47d4-97ed-9dfadcd62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8" nillable="true" ma:displayName="MediaServiceAutoTags" ma:internalName="MediaServiceAutoTags" ma:readOnly="true">
      <xsd:simpleType>
        <xsd:restriction base="dms:Text"/>
      </xsd:simpleType>
    </xsd:element>
    <xsd:element name="MediaServiceOCR" ma:index="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7b3fb9d-ee0a-40a8-bd42-4026b75186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31be2c-347c-47d4-97ed-9dfadcd622ce">
      <Terms xmlns="http://schemas.microsoft.com/office/infopath/2007/PartnerControls"/>
    </lcf76f155ced4ddcb4097134ff3c332f>
    <Audience xmlns="1f87d231-2cbb-40bc-a6b1-700af4d4828e">Internal</Audience>
    <TaxCatchAll xmlns="1f87d231-2cbb-40bc-a6b1-700af4d4828e" xsi:nil="true"/>
    <_Flow_SignoffStatus xmlns="2231be2c-347c-47d4-97ed-9dfadcd622ce" xsi:nil="true"/>
  </documentManagement>
</p:properties>
</file>

<file path=customXml/itemProps1.xml><?xml version="1.0" encoding="utf-8"?>
<ds:datastoreItem xmlns:ds="http://schemas.openxmlformats.org/officeDocument/2006/customXml" ds:itemID="{8D4B8256-83EF-4BA5-A944-998EDD2450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87d231-2cbb-40bc-a6b1-700af4d4828e"/>
    <ds:schemaRef ds:uri="2231be2c-347c-47d4-97ed-9dfadcd622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9AF83E-2078-45F4-B55D-70B8D1C3FA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56A3DE-90F2-40B4-BB10-0276F306B2E3}">
  <ds:schemaRefs>
    <ds:schemaRef ds:uri="http://schemas.microsoft.com/office/2006/metadata/properties"/>
    <ds:schemaRef ds:uri="http://schemas.microsoft.com/office/infopath/2007/PartnerControls"/>
    <ds:schemaRef ds:uri="2231be2c-347c-47d4-97ed-9dfadcd622ce"/>
    <ds:schemaRef ds:uri="1f87d231-2cbb-40bc-a6b1-700af4d4828e"/>
  </ds:schemaRefs>
</ds:datastoreItem>
</file>

<file path=docMetadata/LabelInfo.xml><?xml version="1.0" encoding="utf-8"?>
<clbl:labelList xmlns:clbl="http://schemas.microsoft.com/office/2020/mipLabelMetadata">
  <clbl:label id="{42f7676c-f455-423c-82f6-dc2d99791af7}" enabled="0" method="" siteId="{42f7676c-f455-423c-82f6-dc2d99791a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SAP 2024_n</Template>
  <TotalTime>6761</TotalTime>
  <Words>220</Words>
  <Application>Microsoft Macintosh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72 Brand</vt:lpstr>
      <vt:lpstr>Arial</vt:lpstr>
      <vt:lpstr>72 Brand Book</vt:lpstr>
      <vt:lpstr>wingdings</vt:lpstr>
      <vt:lpstr>wingdings</vt:lpstr>
      <vt:lpstr>Courier New</vt:lpstr>
      <vt:lpstr>72 Brand Medium</vt:lpstr>
      <vt:lpstr>Symbol</vt:lpstr>
      <vt:lpstr>Aptos</vt:lpstr>
      <vt:lpstr>SAP 2024_n</vt:lpstr>
      <vt:lpstr>Booking  a Hotel</vt:lpstr>
      <vt:lpstr>Hotel Search</vt:lpstr>
      <vt:lpstr>Hotel Search Results</vt:lpstr>
      <vt:lpstr>Hotel Search</vt:lpstr>
      <vt:lpstr>View Rooms</vt:lpstr>
      <vt:lpstr>View rooms</vt:lpstr>
      <vt:lpstr>Book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Booking a  Rental Car</dc:title>
  <dc:creator>John Holland</dc:creator>
  <cp:lastModifiedBy>McLellan, Whitney</cp:lastModifiedBy>
  <cp:revision>42</cp:revision>
  <dcterms:created xsi:type="dcterms:W3CDTF">2024-07-08T20:37:24Z</dcterms:created>
  <dcterms:modified xsi:type="dcterms:W3CDTF">2024-11-13T00:49:54Z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0x010100531C2F887E288C4DA26F0280A4FC7597</vt:lpwstr>
  </property>
  <property fmtid="{D5CDD505-2E9C-101B-9397-08002B2CF9AE}" pid="3" name="MediaServiceImageTags">
    <vt:lpwstr/>
  </property>
</Properties>
</file>